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15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150.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5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04" r:id="rId4"/>
    <p:sldMasterId id="2147483805" r:id="rId5"/>
    <p:sldMasterId id="2147483806" r:id="rId6"/>
    <p:sldMasterId id="2147483807" r:id="rId7"/>
    <p:sldMasterId id="2147483808" r:id="rId8"/>
    <p:sldMasterId id="2147483809"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Lst>
  <p:sldSz cy="5143500" cx="9144000"/>
  <p:notesSz cx="6858000" cy="9144000"/>
  <p:embeddedFontLst>
    <p:embeddedFont>
      <p:font typeface="Montserrat"/>
      <p:regular r:id="rId37"/>
      <p:bold r:id="rId38"/>
      <p:italic r:id="rId39"/>
      <p:boldItalic r:id="rId40"/>
    </p:embeddedFont>
    <p:embeddedFont>
      <p:font typeface="Montserrat Light"/>
      <p:regular r:id="rId41"/>
      <p:bold r:id="rId42"/>
      <p:italic r:id="rId43"/>
      <p:boldItalic r:id="rId44"/>
    </p:embeddedFont>
    <p:embeddedFont>
      <p:font typeface="Helvetica Neue Light"/>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20" Type="http://schemas.openxmlformats.org/officeDocument/2006/relationships/slide" Target="slides/slide10.xml"/><Relationship Id="rId42" Type="http://schemas.openxmlformats.org/officeDocument/2006/relationships/font" Target="fonts/MontserratLight-bold.fntdata"/><Relationship Id="rId41" Type="http://schemas.openxmlformats.org/officeDocument/2006/relationships/font" Target="fonts/MontserratLight-regular.fntdata"/><Relationship Id="rId22" Type="http://schemas.openxmlformats.org/officeDocument/2006/relationships/slide" Target="slides/slide12.xml"/><Relationship Id="rId44" Type="http://schemas.openxmlformats.org/officeDocument/2006/relationships/font" Target="fonts/MontserratLight-boldItalic.fntdata"/><Relationship Id="rId21" Type="http://schemas.openxmlformats.org/officeDocument/2006/relationships/slide" Target="slides/slide11.xml"/><Relationship Id="rId43" Type="http://schemas.openxmlformats.org/officeDocument/2006/relationships/font" Target="fonts/MontserratLight-italic.fntdata"/><Relationship Id="rId24" Type="http://schemas.openxmlformats.org/officeDocument/2006/relationships/slide" Target="slides/slide14.xml"/><Relationship Id="rId46" Type="http://schemas.openxmlformats.org/officeDocument/2006/relationships/font" Target="fonts/HelveticaNeueLight-bold.fntdata"/><Relationship Id="rId23" Type="http://schemas.openxmlformats.org/officeDocument/2006/relationships/slide" Target="slides/slide13.xml"/><Relationship Id="rId45" Type="http://schemas.openxmlformats.org/officeDocument/2006/relationships/font" Target="fonts/HelveticaNeueLight-regular.fntdata"/><Relationship Id="rId1" Type="http://schemas.openxmlformats.org/officeDocument/2006/relationships/theme" Target="theme/theme6.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6.xml"/><Relationship Id="rId48" Type="http://schemas.openxmlformats.org/officeDocument/2006/relationships/font" Target="fonts/HelveticaNeueLight-boldItalic.fntdata"/><Relationship Id="rId25" Type="http://schemas.openxmlformats.org/officeDocument/2006/relationships/slide" Target="slides/slide15.xml"/><Relationship Id="rId47" Type="http://schemas.openxmlformats.org/officeDocument/2006/relationships/font" Target="fonts/HelveticaNeueLight-italic.fntdata"/><Relationship Id="rId28" Type="http://schemas.openxmlformats.org/officeDocument/2006/relationships/slide" Target="slides/slide18.xml"/><Relationship Id="rId27" Type="http://schemas.openxmlformats.org/officeDocument/2006/relationships/slide" Target="slides/slide17.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19.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21.xml"/><Relationship Id="rId30" Type="http://schemas.openxmlformats.org/officeDocument/2006/relationships/slide" Target="slides/slide20.xml"/><Relationship Id="rId11" Type="http://schemas.openxmlformats.org/officeDocument/2006/relationships/slide" Target="slides/slide1.xml"/><Relationship Id="rId33" Type="http://schemas.openxmlformats.org/officeDocument/2006/relationships/slide" Target="slides/slide23.xml"/><Relationship Id="rId10" Type="http://schemas.openxmlformats.org/officeDocument/2006/relationships/notesMaster" Target="notesMasters/notesMaster1.xml"/><Relationship Id="rId32" Type="http://schemas.openxmlformats.org/officeDocument/2006/relationships/slide" Target="slides/slide22.xml"/><Relationship Id="rId13" Type="http://schemas.openxmlformats.org/officeDocument/2006/relationships/slide" Target="slides/slide3.xml"/><Relationship Id="rId35" Type="http://schemas.openxmlformats.org/officeDocument/2006/relationships/slide" Target="slides/slide25.xml"/><Relationship Id="rId12" Type="http://schemas.openxmlformats.org/officeDocument/2006/relationships/slide" Target="slides/slide2.xml"/><Relationship Id="rId34" Type="http://schemas.openxmlformats.org/officeDocument/2006/relationships/slide" Target="slides/slide24.xml"/><Relationship Id="rId15" Type="http://schemas.openxmlformats.org/officeDocument/2006/relationships/slide" Target="slides/slide5.xml"/><Relationship Id="rId37" Type="http://schemas.openxmlformats.org/officeDocument/2006/relationships/font" Target="fonts/Montserrat-regular.fntdata"/><Relationship Id="rId14" Type="http://schemas.openxmlformats.org/officeDocument/2006/relationships/slide" Target="slides/slide4.xml"/><Relationship Id="rId36" Type="http://schemas.openxmlformats.org/officeDocument/2006/relationships/slide" Target="slides/slide26.xml"/><Relationship Id="rId17" Type="http://schemas.openxmlformats.org/officeDocument/2006/relationships/slide" Target="slides/slide7.xml"/><Relationship Id="rId39" Type="http://schemas.openxmlformats.org/officeDocument/2006/relationships/font" Target="fonts/Montserrat-italic.fntdata"/><Relationship Id="rId16" Type="http://schemas.openxmlformats.org/officeDocument/2006/relationships/slide" Target="slides/slide6.xml"/><Relationship Id="rId38" Type="http://schemas.openxmlformats.org/officeDocument/2006/relationships/font" Target="fonts/Montserrat-bold.fntdata"/><Relationship Id="rId19" Type="http://schemas.openxmlformats.org/officeDocument/2006/relationships/slide" Target="slides/slide9.xml"/><Relationship Id="rId18"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recycleyourelectricals.org.uk"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g2f7c00e756d_0_5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5" name="Google Shape;835;g2f7c00e756d_0_5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f7c00e756d_0_6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2" name="Google Shape;902;g2f7c00e756d_0_6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a:p>
          <a:p>
            <a:pPr indent="-298450" lvl="0" marL="457200" rtl="0" algn="l">
              <a:lnSpc>
                <a:spcPct val="115000"/>
              </a:lnSpc>
              <a:spcBef>
                <a:spcPts val="0"/>
              </a:spcBef>
              <a:spcAft>
                <a:spcPts val="0"/>
              </a:spcAft>
              <a:buClr>
                <a:srgbClr val="222222"/>
              </a:buClr>
              <a:buSzPts val="1100"/>
              <a:buChar char="●"/>
            </a:pPr>
            <a:r>
              <a:rPr lang="en-GB">
                <a:solidFill>
                  <a:srgbClr val="222222"/>
                </a:solidFill>
              </a:rPr>
              <a:t>Did you know a typical iPhone contains precious metals like gold, silver, platinum, aluminium and copper!</a:t>
            </a:r>
            <a:endParaRPr>
              <a:solidFill>
                <a:srgbClr val="222222"/>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The recycled metals from old electricals can be transformed into anything from bicycles to children’s playgrounds</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GB">
                <a:solidFill>
                  <a:schemeClr val="dk1"/>
                </a:solidFill>
              </a:rPr>
              <a:t>Even the batteries and cables themselves can be recycled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2f7c00e756d_0_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0" name="Google Shape;910;g2f7c00e756d_0_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2f7c00e756d_0_6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5" name="Google Shape;915;g2f7c00e756d_0_6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rPr>
              <a:t>Teacher’s</a:t>
            </a:r>
            <a:r>
              <a:rPr b="1" lang="en-GB"/>
              <a:t> notes: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Just like electricals, batteries are made of parts and components</a:t>
            </a:r>
            <a:endParaRPr/>
          </a:p>
          <a:p>
            <a:pPr indent="-298450" lvl="0" marL="457200" rtl="0" algn="l">
              <a:spcBef>
                <a:spcPts val="0"/>
              </a:spcBef>
              <a:spcAft>
                <a:spcPts val="0"/>
              </a:spcAft>
              <a:buSzPts val="1100"/>
              <a:buChar char="●"/>
            </a:pPr>
            <a:r>
              <a:rPr lang="en-GB"/>
              <a:t>Don’t try this at home!</a:t>
            </a:r>
            <a:endParaRPr/>
          </a:p>
          <a:p>
            <a:pPr indent="-298450" lvl="0" marL="457200" rtl="0" algn="l">
              <a:lnSpc>
                <a:spcPct val="115000"/>
              </a:lnSpc>
              <a:spcBef>
                <a:spcPts val="0"/>
              </a:spcBef>
              <a:spcAft>
                <a:spcPts val="0"/>
              </a:spcAft>
              <a:buSzPts val="1100"/>
              <a:buChar char="●"/>
            </a:pPr>
            <a:r>
              <a:rPr lang="en-GB">
                <a:solidFill>
                  <a:srgbClr val="202124"/>
                </a:solidFill>
              </a:rPr>
              <a:t>There are many valuable materials inside batteries that can be reused if recycled properly, like nickel, zinc, cadmium and lithium.</a:t>
            </a:r>
            <a:endParaRPr>
              <a:solidFill>
                <a:srgbClr val="202124"/>
              </a:solidFill>
            </a:endParaRPr>
          </a:p>
          <a:p>
            <a:pPr indent="-298450" lvl="0" marL="457200" rtl="0" algn="l">
              <a:lnSpc>
                <a:spcPct val="115000"/>
              </a:lnSpc>
              <a:spcBef>
                <a:spcPts val="0"/>
              </a:spcBef>
              <a:spcAft>
                <a:spcPts val="0"/>
              </a:spcAft>
              <a:buClr>
                <a:srgbClr val="202124"/>
              </a:buClr>
              <a:buSzPts val="1100"/>
              <a:buChar char="●"/>
            </a:pPr>
            <a:r>
              <a:rPr lang="en-GB">
                <a:solidFill>
                  <a:srgbClr val="202124"/>
                </a:solidFill>
              </a:rPr>
              <a:t>Everything we have talked about regarding electricals applies to batteries as well </a:t>
            </a:r>
            <a:endParaRPr>
              <a:solidFill>
                <a:srgbClr val="202124"/>
              </a:solidFill>
            </a:endParaRPr>
          </a:p>
          <a:p>
            <a:pPr indent="-298450" lvl="0" marL="457200" rtl="0" algn="l">
              <a:lnSpc>
                <a:spcPct val="115000"/>
              </a:lnSpc>
              <a:spcBef>
                <a:spcPts val="0"/>
              </a:spcBef>
              <a:spcAft>
                <a:spcPts val="0"/>
              </a:spcAft>
              <a:buClr>
                <a:srgbClr val="202124"/>
              </a:buClr>
              <a:buSzPts val="1100"/>
              <a:buChar char="●"/>
            </a:pPr>
            <a:r>
              <a:rPr lang="en-GB">
                <a:solidFill>
                  <a:srgbClr val="202124"/>
                </a:solidFill>
              </a:rPr>
              <a:t>Binning batteries causes loss of resource, unnecessary mining and damage to the environment </a:t>
            </a:r>
            <a:endParaRPr>
              <a:solidFill>
                <a:srgbClr val="202124"/>
              </a:solidFill>
            </a:endParaRPr>
          </a:p>
          <a:p>
            <a:pPr indent="-298450" lvl="0" marL="457200" rtl="0" algn="l">
              <a:lnSpc>
                <a:spcPct val="115000"/>
              </a:lnSpc>
              <a:spcBef>
                <a:spcPts val="0"/>
              </a:spcBef>
              <a:spcAft>
                <a:spcPts val="0"/>
              </a:spcAft>
              <a:buClr>
                <a:srgbClr val="202124"/>
              </a:buClr>
              <a:buSzPts val="1100"/>
              <a:buChar char="●"/>
            </a:pPr>
            <a:r>
              <a:rPr lang="en-GB">
                <a:solidFill>
                  <a:srgbClr val="202124"/>
                </a:solidFill>
              </a:rPr>
              <a:t>Additionally with batteries, binning lose or hidden batteries causes fires </a:t>
            </a:r>
            <a:endParaRPr>
              <a:solidFill>
                <a:srgbClr val="202124"/>
              </a:solidFill>
            </a:endParaRPr>
          </a:p>
          <a:p>
            <a:pPr indent="-298450" lvl="0" marL="457200" rtl="0" algn="l">
              <a:spcBef>
                <a:spcPts val="0"/>
              </a:spcBef>
              <a:spcAft>
                <a:spcPts val="0"/>
              </a:spcAft>
              <a:buClr>
                <a:srgbClr val="212529"/>
              </a:buClr>
              <a:buSzPts val="1100"/>
              <a:buChar char="●"/>
            </a:pPr>
            <a:r>
              <a:rPr lang="en-GB">
                <a:solidFill>
                  <a:srgbClr val="212529"/>
                </a:solidFill>
              </a:rPr>
              <a:t>Electricals containing batteries that tend to be discarded the most are smaller, frequently used and often cheaper electricals like toothbrushes, chargers, games controls, toys and Fast Tech.</a:t>
            </a:r>
            <a:endParaRPr>
              <a:solidFill>
                <a:srgbClr val="212529"/>
              </a:solidFill>
            </a:endParaRPr>
          </a:p>
          <a:p>
            <a:pPr indent="0" lvl="0" marL="0" rtl="0" algn="l">
              <a:spcBef>
                <a:spcPts val="0"/>
              </a:spcBef>
              <a:spcAft>
                <a:spcPts val="0"/>
              </a:spcAft>
              <a:buNone/>
            </a:pPr>
            <a:r>
              <a:t/>
            </a:r>
            <a:endParaRPr>
              <a:solidFill>
                <a:srgbClr val="212529"/>
              </a:solidFill>
            </a:endParaRPr>
          </a:p>
          <a:p>
            <a:pPr indent="0" lvl="0" marL="457200" rtl="0" algn="l">
              <a:lnSpc>
                <a:spcPct val="157000"/>
              </a:lnSpc>
              <a:spcBef>
                <a:spcPts val="0"/>
              </a:spcBef>
              <a:spcAft>
                <a:spcPts val="0"/>
              </a:spcAft>
              <a:buNone/>
            </a:pPr>
            <a:r>
              <a:t/>
            </a:r>
            <a:endParaRPr>
              <a:solidFill>
                <a:srgbClr val="212529"/>
              </a:solidFill>
            </a:endParaRPr>
          </a:p>
          <a:p>
            <a:pPr indent="-298450" lvl="0" marL="457200" rtl="0" algn="l">
              <a:lnSpc>
                <a:spcPct val="115000"/>
              </a:lnSpc>
              <a:spcBef>
                <a:spcPts val="1200"/>
              </a:spcBef>
              <a:spcAft>
                <a:spcPts val="0"/>
              </a:spcAft>
              <a:buClr>
                <a:srgbClr val="202124"/>
              </a:buClr>
              <a:buSzPts val="1100"/>
              <a:buChar char="●"/>
            </a:pPr>
            <a:r>
              <a:t/>
            </a:r>
            <a:endParaRPr>
              <a:solidFill>
                <a:srgbClr val="202124"/>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GB"/>
              <a:t>Image: Todd Mclellan Things Come Apart</a:t>
            </a:r>
            <a:endParaRPr i="1"/>
          </a:p>
          <a:p>
            <a:pPr indent="0" lvl="0" marL="0" rtl="0" algn="l">
              <a:spcBef>
                <a:spcPts val="0"/>
              </a:spcBef>
              <a:spcAft>
                <a:spcPts val="0"/>
              </a:spcAft>
              <a:buNone/>
            </a:pPr>
            <a:r>
              <a:rPr i="1" lang="en-GB"/>
              <a:t>(potential “Tear down” exercise with a few different products looking a the amount of parts they’re made of)</a:t>
            </a:r>
            <a:endParaRPr i="1"/>
          </a:p>
          <a:p>
            <a:pPr indent="0" lvl="0" marL="0" rtl="0" algn="l">
              <a:spcBef>
                <a:spcPts val="0"/>
              </a:spcBef>
              <a:spcAft>
                <a:spcPts val="0"/>
              </a:spcAft>
              <a:buNone/>
            </a:pPr>
            <a:r>
              <a:t/>
            </a:r>
            <a:endParaRPr/>
          </a:p>
        </p:txBody>
      </p:sp>
      <p:sp>
        <p:nvSpPr>
          <p:cNvPr id="916" name="Google Shape;916;g2f7c00e756d_0_6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2f7c00e756d_0_6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2f7c00e756d_0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Teacher’s notes:</a:t>
            </a:r>
            <a:endParaRPr b="1">
              <a:solidFill>
                <a:schemeClr val="dk1"/>
              </a:solidFill>
            </a:endParaRPr>
          </a:p>
          <a:p>
            <a:pPr indent="0" lvl="0" marL="0" rtl="0" algn="l">
              <a:spcBef>
                <a:spcPts val="0"/>
              </a:spcBef>
              <a:spcAft>
                <a:spcPts val="0"/>
              </a:spcAft>
              <a:buNone/>
            </a:pPr>
            <a:r>
              <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If batteries, or electricals containing batteries, end up inside bins or household recycling lorries with other materials then they are crushed in the waste and recycling process. </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This increases the chances that they could be punctured and self-combust, setting fire to dry and  flammable waste and household recycling around them.</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02124"/>
                </a:solidFill>
              </a:rPr>
              <a:t>Binned batteries endanger lives. These fires are challenging for fire services to deal with, have a significant impact on local communities and present a real risk to staff working on lorries and waste plants.</a:t>
            </a:r>
            <a:endParaRPr>
              <a:solidFill>
                <a:srgbClr val="212529"/>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f7c00e756d_0_6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2f7c00e756d_0_6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f7c00e756d_0_6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2f7c00e756d_0_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b="1"/>
          </a:p>
          <a:p>
            <a:pPr indent="0" lvl="0" marL="0" rtl="0" algn="l">
              <a:spcBef>
                <a:spcPts val="0"/>
              </a:spcBef>
              <a:spcAft>
                <a:spcPts val="0"/>
              </a:spcAft>
              <a:buNone/>
            </a:pPr>
            <a:r>
              <a:rPr lang="en-GB"/>
              <a:t>Fix - before recycling old electrical items consider repairing them</a:t>
            </a:r>
            <a:endParaRPr/>
          </a:p>
          <a:p>
            <a:pPr indent="0" lvl="0" marL="0" rtl="0" algn="l">
              <a:spcBef>
                <a:spcPts val="0"/>
              </a:spcBef>
              <a:spcAft>
                <a:spcPts val="0"/>
              </a:spcAft>
              <a:buNone/>
            </a:pPr>
            <a:r>
              <a:rPr lang="en-GB"/>
              <a:t>Why?</a:t>
            </a:r>
            <a:endParaRPr/>
          </a:p>
          <a:p>
            <a:pPr indent="-298450" lvl="0" marL="457200" rtl="0" algn="l">
              <a:spcBef>
                <a:spcPts val="0"/>
              </a:spcBef>
              <a:spcAft>
                <a:spcPts val="0"/>
              </a:spcAft>
              <a:buSzPts val="1100"/>
              <a:buChar char="●"/>
            </a:pPr>
            <a:r>
              <a:rPr lang="en-GB"/>
              <a:t>Save money - you don’t have to buy a new one</a:t>
            </a:r>
            <a:endParaRPr/>
          </a:p>
          <a:p>
            <a:pPr indent="-298450" lvl="0" marL="457200" rtl="0" algn="l">
              <a:spcBef>
                <a:spcPts val="0"/>
              </a:spcBef>
              <a:spcAft>
                <a:spcPts val="0"/>
              </a:spcAft>
              <a:buSzPts val="1100"/>
              <a:buChar char="●"/>
            </a:pPr>
            <a:r>
              <a:rPr lang="en-GB"/>
              <a:t>Save resources - nothing will go to landfill</a:t>
            </a:r>
            <a:endParaRPr/>
          </a:p>
          <a:p>
            <a:pPr indent="-298450" lvl="0" marL="457200" rtl="0" algn="l">
              <a:spcBef>
                <a:spcPts val="0"/>
              </a:spcBef>
              <a:spcAft>
                <a:spcPts val="0"/>
              </a:spcAft>
              <a:buSzPts val="1100"/>
              <a:buChar char="●"/>
            </a:pPr>
            <a:r>
              <a:rPr lang="en-GB" sz="1200">
                <a:solidFill>
                  <a:srgbClr val="212529"/>
                </a:solidFill>
                <a:highlight>
                  <a:srgbClr val="FAFAFA"/>
                </a:highlight>
                <a:latin typeface="Montserrat"/>
                <a:ea typeface="Montserrat"/>
                <a:cs typeface="Montserrat"/>
                <a:sym typeface="Montserrat"/>
              </a:rPr>
              <a:t>If your device has developed a fault you might be able to get the manufacturer to repair or replace it. </a:t>
            </a:r>
            <a:endParaRPr sz="1200">
              <a:solidFill>
                <a:srgbClr val="212529"/>
              </a:solidFill>
              <a:highlight>
                <a:srgbClr val="FAFAFA"/>
              </a:highlight>
              <a:latin typeface="Montserrat"/>
              <a:ea typeface="Montserrat"/>
              <a:cs typeface="Montserrat"/>
              <a:sym typeface="Montserrat"/>
            </a:endParaRPr>
          </a:p>
          <a:p>
            <a:pPr indent="-298450" lvl="0" marL="457200" rtl="0" algn="l">
              <a:spcBef>
                <a:spcPts val="0"/>
              </a:spcBef>
              <a:spcAft>
                <a:spcPts val="0"/>
              </a:spcAft>
              <a:buSzPts val="1100"/>
              <a:buChar char="●"/>
            </a:pPr>
            <a:r>
              <a:rPr lang="en-GB" sz="1200">
                <a:solidFill>
                  <a:srgbClr val="212529"/>
                </a:solidFill>
                <a:highlight>
                  <a:srgbClr val="FAFAFA"/>
                </a:highlight>
                <a:latin typeface="Montserrat"/>
                <a:ea typeface="Montserrat"/>
                <a:cs typeface="Montserrat"/>
                <a:sym typeface="Montserrat"/>
              </a:rPr>
              <a:t>Use a reputable source for fixing </a:t>
            </a:r>
            <a:endParaRPr sz="1200">
              <a:solidFill>
                <a:srgbClr val="212529"/>
              </a:solidFill>
              <a:highlight>
                <a:srgbClr val="FAFAFA"/>
              </a:highlight>
              <a:latin typeface="Montserrat"/>
              <a:ea typeface="Montserrat"/>
              <a:cs typeface="Montserrat"/>
              <a:sym typeface="Montserrat"/>
            </a:endParaRPr>
          </a:p>
          <a:p>
            <a:pPr indent="-298450" lvl="0" marL="457200" rtl="0" algn="l">
              <a:spcBef>
                <a:spcPts val="0"/>
              </a:spcBef>
              <a:spcAft>
                <a:spcPts val="0"/>
              </a:spcAft>
              <a:buSzPts val="1100"/>
              <a:buChar char="●"/>
            </a:pPr>
            <a:r>
              <a:rPr lang="en-GB" sz="1200">
                <a:solidFill>
                  <a:srgbClr val="212529"/>
                </a:solidFill>
                <a:highlight>
                  <a:srgbClr val="FAFAFA"/>
                </a:highlight>
                <a:latin typeface="Montserrat"/>
                <a:ea typeface="Montserrat"/>
                <a:cs typeface="Montserrat"/>
                <a:sym typeface="Montserrat"/>
              </a:rPr>
              <a:t>Failing that, remember it can be cheaper to pay to have something fixed than to buy new. Usually better for the planet too.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Donate - You might not need your old electrical item, but someone else could.</a:t>
            </a:r>
            <a:endParaRPr/>
          </a:p>
          <a:p>
            <a:pPr indent="0" lvl="0" marL="0" rtl="0" algn="l">
              <a:spcBef>
                <a:spcPts val="0"/>
              </a:spcBef>
              <a:spcAft>
                <a:spcPts val="0"/>
              </a:spcAft>
              <a:buNone/>
            </a:pPr>
            <a:r>
              <a:rPr lang="en-GB"/>
              <a:t>Why?</a:t>
            </a:r>
            <a:endParaRPr/>
          </a:p>
          <a:p>
            <a:pPr indent="-298450" lvl="0" marL="457200" rtl="0" algn="l">
              <a:lnSpc>
                <a:spcPct val="100000"/>
              </a:lnSpc>
              <a:spcBef>
                <a:spcPts val="0"/>
              </a:spcBef>
              <a:spcAft>
                <a:spcPts val="0"/>
              </a:spcAft>
              <a:buSzPts val="1100"/>
              <a:buChar char="●"/>
            </a:pPr>
            <a:r>
              <a:rPr lang="en-GB"/>
              <a:t>Stop items that still work from going to landfill.</a:t>
            </a:r>
            <a:endParaRPr/>
          </a:p>
          <a:p>
            <a:pPr indent="-298450" lvl="0" marL="457200" rtl="0" algn="l">
              <a:lnSpc>
                <a:spcPct val="100000"/>
              </a:lnSpc>
              <a:spcBef>
                <a:spcPts val="0"/>
              </a:spcBef>
              <a:spcAft>
                <a:spcPts val="0"/>
              </a:spcAft>
              <a:buSzPts val="1100"/>
              <a:buChar char="●"/>
            </a:pPr>
            <a:r>
              <a:rPr lang="en-GB">
                <a:solidFill>
                  <a:srgbClr val="222222"/>
                </a:solidFill>
              </a:rPr>
              <a:t>It’s good for the planet, good for people - Donating is a win-win – reducing demand for raw materials, curbing CO2 emissions and giving others access to affordable goods.</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Someone will thank you for it!</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With so many young people digitally excluded, with no access to technology by donating your old unwanted tech you are helping bridge the divide between those excluded and who need it most</a:t>
            </a:r>
            <a:endParaRPr>
              <a:solidFill>
                <a:srgbClr val="222222"/>
              </a:solidFill>
            </a:endParaRPr>
          </a:p>
          <a:p>
            <a:pPr indent="0" lvl="0" marL="0" rtl="0" algn="l">
              <a:lnSpc>
                <a:spcPct val="100000"/>
              </a:lnSpc>
              <a:spcBef>
                <a:spcPts val="0"/>
              </a:spcBef>
              <a:spcAft>
                <a:spcPts val="0"/>
              </a:spcAft>
              <a:buNone/>
            </a:pPr>
            <a:r>
              <a:t/>
            </a:r>
            <a:endParaRPr>
              <a:solidFill>
                <a:srgbClr val="222222"/>
              </a:solidFill>
            </a:endParaRPr>
          </a:p>
          <a:p>
            <a:pPr indent="0" lvl="0" marL="0" rtl="0" algn="l">
              <a:lnSpc>
                <a:spcPct val="100000"/>
              </a:lnSpc>
              <a:spcBef>
                <a:spcPts val="0"/>
              </a:spcBef>
              <a:spcAft>
                <a:spcPts val="0"/>
              </a:spcAft>
              <a:buNone/>
            </a:pPr>
            <a:r>
              <a:rPr lang="en-GB">
                <a:solidFill>
                  <a:srgbClr val="222222"/>
                </a:solidFill>
              </a:rPr>
              <a:t>Recycle - If you can’t fix or donate it, then recycle</a:t>
            </a:r>
            <a:endParaRPr>
              <a:solidFill>
                <a:srgbClr val="222222"/>
              </a:solidFill>
            </a:endParaRPr>
          </a:p>
          <a:p>
            <a:pPr indent="0" lvl="0" marL="0" rtl="0" algn="l">
              <a:lnSpc>
                <a:spcPct val="100000"/>
              </a:lnSpc>
              <a:spcBef>
                <a:spcPts val="0"/>
              </a:spcBef>
              <a:spcAft>
                <a:spcPts val="0"/>
              </a:spcAft>
              <a:buNone/>
            </a:pPr>
            <a:r>
              <a:rPr lang="en-GB">
                <a:solidFill>
                  <a:srgbClr val="222222"/>
                </a:solidFill>
              </a:rPr>
              <a:t>Why?</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For all the reasons we’ve mentioned above</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Save precious resources</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Help the planet</a:t>
            </a:r>
            <a:endParaRPr>
              <a:solidFill>
                <a:srgbClr val="222222"/>
              </a:solidFill>
            </a:endParaRPr>
          </a:p>
          <a:p>
            <a:pPr indent="-298450" lvl="0" marL="457200" rtl="0" algn="l">
              <a:lnSpc>
                <a:spcPct val="100000"/>
              </a:lnSpc>
              <a:spcBef>
                <a:spcPts val="0"/>
              </a:spcBef>
              <a:spcAft>
                <a:spcPts val="0"/>
              </a:spcAft>
              <a:buClr>
                <a:srgbClr val="222222"/>
              </a:buClr>
              <a:buSzPts val="1100"/>
              <a:buChar char="●"/>
            </a:pPr>
            <a:r>
              <a:rPr lang="en-GB">
                <a:solidFill>
                  <a:srgbClr val="222222"/>
                </a:solidFill>
              </a:rPr>
              <a:t>Save money</a:t>
            </a:r>
            <a:endParaRPr>
              <a:solidFill>
                <a:srgbClr val="222222"/>
              </a:solidFill>
            </a:endParaRPr>
          </a:p>
          <a:p>
            <a:pPr indent="0" lvl="0" marL="0" rtl="0" algn="l">
              <a:lnSpc>
                <a:spcPct val="140000"/>
              </a:lnSpc>
              <a:spcBef>
                <a:spcPts val="0"/>
              </a:spcBef>
              <a:spcAft>
                <a:spcPts val="0"/>
              </a:spcAft>
              <a:buNone/>
            </a:pPr>
            <a:r>
              <a:t/>
            </a:r>
            <a:endParaRPr>
              <a:solidFill>
                <a:srgbClr val="222222"/>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f7c00e756d_0_6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f7c00e756d_0_6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Teacher’s</a:t>
            </a:r>
            <a:r>
              <a:rPr b="1" lang="en-GB"/>
              <a:t> notes: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HypnoCat will explain exactly how the process for electrical recycling works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g2f7c00e756d_0_6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7" name="Google Shape;957;g2f7c00e756d_0_6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1050"/>
              <a:t>Notes:</a:t>
            </a:r>
            <a:endParaRPr b="1" sz="1050"/>
          </a:p>
          <a:p>
            <a:pPr indent="0" lvl="0" marL="0" rtl="0" algn="l">
              <a:spcBef>
                <a:spcPts val="0"/>
              </a:spcBef>
              <a:spcAft>
                <a:spcPts val="0"/>
              </a:spcAft>
              <a:buNone/>
            </a:pPr>
            <a:r>
              <a:t/>
            </a:r>
            <a:endParaRPr b="1" sz="1050"/>
          </a:p>
          <a:p>
            <a:pPr indent="0" lvl="0" marL="0" rtl="0" algn="l">
              <a:spcBef>
                <a:spcPts val="0"/>
              </a:spcBef>
              <a:spcAft>
                <a:spcPts val="0"/>
              </a:spcAft>
              <a:buNone/>
            </a:pPr>
            <a:r>
              <a:rPr lang="en-GB" sz="1050"/>
              <a:t>So what should we do?</a:t>
            </a:r>
            <a:endParaRPr sz="1050"/>
          </a:p>
          <a:p>
            <a:pPr indent="-295275" lvl="0" marL="457200" rtl="0" algn="l">
              <a:spcBef>
                <a:spcPts val="0"/>
              </a:spcBef>
              <a:spcAft>
                <a:spcPts val="0"/>
              </a:spcAft>
              <a:buSzPts val="1050"/>
              <a:buChar char="●"/>
            </a:pPr>
            <a:r>
              <a:rPr lang="en-GB" sz="1050"/>
              <a:t>If the batteries can be safely removed then recycle these separately with other batteries and the item with other small electricals </a:t>
            </a:r>
            <a:endParaRPr sz="1050"/>
          </a:p>
          <a:p>
            <a:pPr indent="-295275" lvl="0" marL="457200" rtl="0" algn="l">
              <a:spcBef>
                <a:spcPts val="0"/>
              </a:spcBef>
              <a:spcAft>
                <a:spcPts val="0"/>
              </a:spcAft>
              <a:buSzPts val="1050"/>
              <a:buChar char="●"/>
            </a:pPr>
            <a:r>
              <a:rPr lang="en-GB" sz="1050"/>
              <a:t>You may need assistance with the safe removal of batteries from electrical items, please ask a responsible adult to help with this. </a:t>
            </a:r>
            <a:endParaRPr sz="1050"/>
          </a:p>
          <a:p>
            <a:pPr indent="-295275" lvl="0" marL="457200" rtl="0" algn="l">
              <a:spcBef>
                <a:spcPts val="0"/>
              </a:spcBef>
              <a:spcAft>
                <a:spcPts val="0"/>
              </a:spcAft>
              <a:buSzPts val="1050"/>
              <a:buChar char="●"/>
            </a:pPr>
            <a:r>
              <a:rPr lang="en-GB" sz="1050">
                <a:solidFill>
                  <a:schemeClr val="dk1"/>
                </a:solidFill>
              </a:rPr>
              <a:t>If the battery cannot be removed safely or is imbedded in the electrical device then recycle the whole thing with your old electricals </a:t>
            </a:r>
            <a:endParaRPr sz="1050"/>
          </a:p>
          <a:p>
            <a:pPr indent="-295275" lvl="0" marL="457200" rtl="0" algn="l">
              <a:lnSpc>
                <a:spcPct val="115000"/>
              </a:lnSpc>
              <a:spcBef>
                <a:spcPts val="0"/>
              </a:spcBef>
              <a:spcAft>
                <a:spcPts val="0"/>
              </a:spcAft>
              <a:buSzPts val="1050"/>
              <a:buChar char="●"/>
            </a:pPr>
            <a:r>
              <a:rPr lang="en-GB" sz="1050">
                <a:solidFill>
                  <a:schemeClr val="dk1"/>
                </a:solidFill>
              </a:rPr>
              <a:t>Batteries can cause serious injury if swallowed, please keep batteries out of reach of small children and pets.</a:t>
            </a:r>
            <a:endParaRPr sz="1050"/>
          </a:p>
          <a:p>
            <a:pPr indent="-295275" lvl="0" marL="457200" rtl="0" algn="l">
              <a:lnSpc>
                <a:spcPct val="115000"/>
              </a:lnSpc>
              <a:spcBef>
                <a:spcPts val="0"/>
              </a:spcBef>
              <a:spcAft>
                <a:spcPts val="0"/>
              </a:spcAft>
              <a:buSzPts val="1050"/>
              <a:buChar char="●"/>
            </a:pPr>
            <a:r>
              <a:rPr lang="en-GB" sz="1050">
                <a:solidFill>
                  <a:schemeClr val="dk1"/>
                </a:solidFill>
              </a:rPr>
              <a:t>Never put a battery, an electrical item containing a battery or an electrical item in your household waste or recycling bin</a:t>
            </a:r>
            <a:endParaRPr sz="1050"/>
          </a:p>
          <a:p>
            <a:pPr indent="-295275" lvl="0" marL="457200" rtl="0" algn="l">
              <a:lnSpc>
                <a:spcPct val="115000"/>
              </a:lnSpc>
              <a:spcBef>
                <a:spcPts val="0"/>
              </a:spcBef>
              <a:spcAft>
                <a:spcPts val="0"/>
              </a:spcAft>
              <a:buClr>
                <a:schemeClr val="dk1"/>
              </a:buClr>
              <a:buSzPts val="1050"/>
              <a:buChar char="●"/>
            </a:pPr>
            <a:r>
              <a:rPr lang="en-GB" sz="1050">
                <a:solidFill>
                  <a:schemeClr val="dk1"/>
                </a:solidFill>
              </a:rPr>
              <a:t>When a battery has been removed, store it securely and recycle it properly and promptly. </a:t>
            </a:r>
            <a:endParaRPr sz="1050"/>
          </a:p>
          <a:p>
            <a:pPr indent="-295275" lvl="0" marL="457200" rtl="0" algn="l">
              <a:lnSpc>
                <a:spcPct val="115000"/>
              </a:lnSpc>
              <a:spcBef>
                <a:spcPts val="0"/>
              </a:spcBef>
              <a:spcAft>
                <a:spcPts val="0"/>
              </a:spcAft>
              <a:buClr>
                <a:schemeClr val="dk1"/>
              </a:buClr>
              <a:buSzPts val="1050"/>
              <a:buChar char="●"/>
            </a:pPr>
            <a:r>
              <a:rPr lang="en-GB" sz="1050">
                <a:solidFill>
                  <a:schemeClr val="dk1"/>
                </a:solidFill>
              </a:rPr>
              <a:t>Batteries should be recycled at battery drop off points </a:t>
            </a:r>
            <a:endParaRPr sz="1050">
              <a:solidFill>
                <a:schemeClr val="dk1"/>
              </a:solidFill>
            </a:endParaRPr>
          </a:p>
          <a:p>
            <a:pPr indent="-295275" lvl="0" marL="457200" rtl="0" algn="l">
              <a:lnSpc>
                <a:spcPct val="115000"/>
              </a:lnSpc>
              <a:spcBef>
                <a:spcPts val="0"/>
              </a:spcBef>
              <a:spcAft>
                <a:spcPts val="0"/>
              </a:spcAft>
              <a:buClr>
                <a:schemeClr val="dk1"/>
              </a:buClr>
              <a:buSzPts val="1050"/>
              <a:buChar char="●"/>
            </a:pPr>
            <a:r>
              <a:rPr lang="en-GB" sz="1050">
                <a:solidFill>
                  <a:schemeClr val="dk1"/>
                </a:solidFill>
              </a:rPr>
              <a:t>Electricals should be recycled at an electrical drop off point</a:t>
            </a:r>
            <a:endParaRPr sz="1050">
              <a:solidFill>
                <a:schemeClr val="dk1"/>
              </a:solidFill>
            </a:endParaRPr>
          </a:p>
          <a:p>
            <a:pPr indent="-295275" lvl="0" marL="457200" rtl="0" algn="l">
              <a:lnSpc>
                <a:spcPct val="115000"/>
              </a:lnSpc>
              <a:spcBef>
                <a:spcPts val="0"/>
              </a:spcBef>
              <a:spcAft>
                <a:spcPts val="0"/>
              </a:spcAft>
              <a:buClr>
                <a:schemeClr val="dk1"/>
              </a:buClr>
              <a:buSzPts val="1050"/>
              <a:buFont typeface="Montserrat Light"/>
              <a:buChar char="●"/>
            </a:pPr>
            <a:r>
              <a:rPr lang="en-GB" sz="1050">
                <a:solidFill>
                  <a:schemeClr val="dk1"/>
                </a:solidFill>
              </a:rPr>
              <a:t>You can find these using our </a:t>
            </a:r>
            <a:r>
              <a:rPr b="1" lang="en-GB" sz="1050">
                <a:solidFill>
                  <a:schemeClr val="dk1"/>
                </a:solidFill>
              </a:rPr>
              <a:t>Recycling Locator</a:t>
            </a:r>
            <a:r>
              <a:rPr lang="en-GB" sz="1050">
                <a:solidFill>
                  <a:schemeClr val="dk1"/>
                </a:solidFill>
              </a:rPr>
              <a:t> at </a:t>
            </a:r>
            <a:r>
              <a:rPr lang="en-GB" sz="1050" u="sng">
                <a:solidFill>
                  <a:srgbClr val="1155CC"/>
                </a:solidFill>
                <a:hlinkClick r:id="rId2">
                  <a:extLst>
                    <a:ext uri="{A12FA001-AC4F-418D-AE19-62706E023703}">
                      <ahyp:hlinkClr val="tx"/>
                    </a:ext>
                  </a:extLst>
                </a:hlinkClick>
              </a:rPr>
              <a:t>www.recycleyourelectricals.org.uk</a:t>
            </a:r>
            <a:endParaRPr sz="1050"/>
          </a:p>
          <a:p>
            <a:pPr indent="0" lvl="0" marL="457200" rtl="0" algn="l">
              <a:spcBef>
                <a:spcPts val="0"/>
              </a:spcBef>
              <a:spcAft>
                <a:spcPts val="0"/>
              </a:spcAft>
              <a:buNone/>
            </a:pPr>
            <a:r>
              <a:t/>
            </a:r>
            <a:endParaRPr sz="105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2f7c00e756d_0_6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2f7c00e756d_0_6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Teacher’s notes: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You will find your local battery and electrical drop off points on the recycle your electricals website </a:t>
            </a:r>
            <a:endParaRPr/>
          </a:p>
          <a:p>
            <a:pPr indent="-298450" lvl="0" marL="457200" rtl="0" algn="l">
              <a:spcBef>
                <a:spcPts val="0"/>
              </a:spcBef>
              <a:spcAft>
                <a:spcPts val="0"/>
              </a:spcAft>
              <a:buSzPts val="1100"/>
              <a:buChar char="●"/>
            </a:pPr>
            <a:r>
              <a:rPr lang="en-GB"/>
              <a:t>There are over 22,000 local drop off points listed on the locator, helping you find your most convenient option </a:t>
            </a:r>
            <a:endParaRPr/>
          </a:p>
          <a:p>
            <a:pPr indent="-298450" lvl="0" marL="457200" rtl="0" algn="l">
              <a:spcBef>
                <a:spcPts val="0"/>
              </a:spcBef>
              <a:spcAft>
                <a:spcPts val="0"/>
              </a:spcAft>
              <a:buSzPts val="1100"/>
              <a:buChar char="●"/>
            </a:pPr>
            <a:r>
              <a:rPr lang="en-GB"/>
              <a:t>Simply type in your postcode into the recycling locator to find the most convenient place to recycle your electricals and batteries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2f7c00e756d_0_6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2f7c00e756d_0_6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g2f7c00e756d_0_5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2f7c00e756d_0_5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2f7c00e756d_0_1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2f7c00e756d_0_1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GB"/>
              <a:t>Option - to remove this section (Slides 20 - 25) from your presentation if you/your school is not taking part in The Great Cable Challenge</a:t>
            </a:r>
            <a:endParaRPr i="1"/>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f7c00e756d_0_1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f7c00e756d_0_1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rPr>
              <a:t>Teacher’s Notes:</a:t>
            </a:r>
            <a:endParaRPr b="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While they’re only small, cables are incredibly valuable.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Cables are made of copper, a special metal that can be recycled to make anything from hospital equipment to electric cars.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But right now, millions of these cables are sitting forgotten in our homes, meaning thousands of kilograms of copper going to waste.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In fact, you may have a copper mine in your own home without even realising!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45720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2fb270cb14d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2" name="Google Shape;992;g2fb270cb14d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rPr>
              <a:t>Teacher’s Notes:</a:t>
            </a:r>
            <a:endParaRPr b="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While they’re only small, cables are incredibly valuable.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Cables are made of copper, a special metal that can be recycled to make anything from hospital equipment to electric cars.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But right now, millions of these cables are sitting forgotten in our homes, meaning thousands of kilograms of copper going to waste.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In fact, you may have a copper mine in your own home without even realising! </a:t>
            </a:r>
            <a:endParaRPr>
              <a:solidFill>
                <a:schemeClr val="dk1"/>
              </a:solidFill>
            </a:endParaRPr>
          </a:p>
          <a:p>
            <a:pPr indent="0" lvl="0" marL="457200" rtl="0" algn="l">
              <a:spcBef>
                <a:spcPts val="0"/>
              </a:spcBef>
              <a:spcAft>
                <a:spcPts val="0"/>
              </a:spcAft>
              <a:buClr>
                <a:schemeClr val="dk1"/>
              </a:buClr>
              <a:buSzPts val="1100"/>
              <a:buFont typeface="Arial"/>
              <a:buNone/>
            </a:pPr>
            <a:r>
              <a:t/>
            </a:r>
            <a:endParaRPr>
              <a:solidFill>
                <a:schemeClr val="dk1"/>
              </a:solidFill>
            </a:endParaRPr>
          </a:p>
          <a:p>
            <a:pPr indent="0" lvl="0" marL="45720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2fb270cb14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9" name="Google Shape;999;g2fb270cb14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Teacher’s Notes:</a:t>
            </a:r>
            <a:endParaRPr b="1"/>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GB"/>
              <a:t>Join the Great Cable Challenge to save all the copper in your cables from going to waste. </a:t>
            </a:r>
            <a:endParaRPr/>
          </a:p>
          <a:p>
            <a:pPr indent="0" lvl="0" marL="45720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f7c00e756d_0_1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f7c00e756d_0_1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2f7c00e756d_0_6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2f7c00e756d_0_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Teacher’s Notes:</a:t>
            </a:r>
            <a:endParaRPr b="1"/>
          </a:p>
          <a:p>
            <a:pPr indent="0" lvl="0" marL="0" rtl="0" algn="l">
              <a:spcBef>
                <a:spcPts val="0"/>
              </a:spcBef>
              <a:spcAft>
                <a:spcPts val="0"/>
              </a:spcAft>
              <a:buNone/>
            </a:pPr>
            <a:r>
              <a:t/>
            </a:r>
            <a:endParaRPr/>
          </a:p>
          <a:p>
            <a:pPr indent="-298450" lvl="0" marL="457200" rtl="0" algn="l">
              <a:spcBef>
                <a:spcPts val="0"/>
              </a:spcBef>
              <a:spcAft>
                <a:spcPts val="0"/>
              </a:spcAft>
              <a:buSzPts val="1100"/>
              <a:buChar char="●"/>
            </a:pPr>
            <a:r>
              <a:rPr lang="en-GB"/>
              <a:t>Do you have old, broken or unwanted cables stashed under a bed or hidden in a drawer at home?</a:t>
            </a:r>
            <a:endParaRPr/>
          </a:p>
          <a:p>
            <a:pPr indent="-298450" lvl="0" marL="457200" rtl="0" algn="l">
              <a:spcBef>
                <a:spcPts val="0"/>
              </a:spcBef>
              <a:spcAft>
                <a:spcPts val="0"/>
              </a:spcAft>
              <a:buSzPts val="1100"/>
              <a:buChar char="●"/>
            </a:pPr>
            <a:r>
              <a:rPr lang="en-GB">
                <a:solidFill>
                  <a:schemeClr val="dk1"/>
                </a:solidFill>
              </a:rPr>
              <a:t>Just follow the steps in this pack – HypnoCat will help you along the way! </a:t>
            </a:r>
            <a:endParaRPr>
              <a:solidFill>
                <a:schemeClr val="dk1"/>
              </a:solidFill>
            </a:endParaRPr>
          </a:p>
          <a:p>
            <a:pPr indent="-298450" lvl="0" marL="457200" rtl="0" algn="l">
              <a:spcBef>
                <a:spcPts val="0"/>
              </a:spcBef>
              <a:spcAft>
                <a:spcPts val="0"/>
              </a:spcAft>
              <a:buClr>
                <a:schemeClr val="dk1"/>
              </a:buClr>
              <a:buSzPts val="1100"/>
              <a:buChar char="●"/>
            </a:pPr>
            <a:r>
              <a:rPr lang="en-GB">
                <a:solidFill>
                  <a:schemeClr val="dk1"/>
                </a:solidFill>
              </a:rPr>
              <a:t>Did you know if 1 million of us recycled one cable, we could save at least 5,000 kg of copper from going to waste! </a:t>
            </a:r>
            <a:endParaRPr>
              <a:solidFill>
                <a:schemeClr val="dk1"/>
              </a:solidFill>
            </a:endParaRPr>
          </a:p>
          <a:p>
            <a:pPr indent="-298450" lvl="0" marL="457200" rtl="0" algn="l">
              <a:lnSpc>
                <a:spcPct val="150000"/>
              </a:lnSpc>
              <a:spcBef>
                <a:spcPts val="0"/>
              </a:spcBef>
              <a:spcAft>
                <a:spcPts val="0"/>
              </a:spcAft>
              <a:buClr>
                <a:schemeClr val="dk1"/>
              </a:buClr>
              <a:buSzPts val="1100"/>
              <a:buFont typeface="Montserrat Light"/>
              <a:buChar char="●"/>
            </a:pPr>
            <a:r>
              <a:rPr b="1" lang="en-GB">
                <a:solidFill>
                  <a:schemeClr val="dk1"/>
                </a:solidFill>
              </a:rPr>
              <a:t>IMPORTANT SAFETY NOTE FOR TEACHERS: </a:t>
            </a:r>
            <a:r>
              <a:rPr lang="en-GB">
                <a:solidFill>
                  <a:schemeClr val="dk1"/>
                </a:solidFill>
              </a:rPr>
              <a:t>If asking pupils to bring in electricals to school, emphasise that students should ask for help from a responsible parent or guardian, or that their parent or guardian should carry them </a:t>
            </a:r>
            <a:endParaRPr>
              <a:solidFill>
                <a:schemeClr val="dk1"/>
              </a:solidFill>
            </a:endParaRPr>
          </a:p>
          <a:p>
            <a:pPr indent="-298450" lvl="0" marL="457200" rtl="0" algn="l">
              <a:lnSpc>
                <a:spcPct val="150000"/>
              </a:lnSpc>
              <a:spcBef>
                <a:spcPts val="0"/>
              </a:spcBef>
              <a:spcAft>
                <a:spcPts val="0"/>
              </a:spcAft>
              <a:buClr>
                <a:schemeClr val="dk1"/>
              </a:buClr>
              <a:buSzPts val="1100"/>
              <a:buChar char="●"/>
            </a:pPr>
            <a:r>
              <a:rPr lang="en-GB">
                <a:solidFill>
                  <a:schemeClr val="dk1"/>
                </a:solidFill>
              </a:rPr>
              <a:t>All items should be carefully placed in the collection box/bin in schools and stored securely until recycled properly and promptly. </a:t>
            </a:r>
            <a:endParaRPr>
              <a:solidFill>
                <a:schemeClr val="dk1"/>
              </a:solidFill>
            </a:endParaRPr>
          </a:p>
          <a:p>
            <a:pPr indent="0" lvl="0" marL="457200" rtl="0" algn="l">
              <a:spcBef>
                <a:spcPts val="0"/>
              </a:spcBef>
              <a:spcAft>
                <a:spcPts val="0"/>
              </a:spcAft>
              <a:buNone/>
            </a:pPr>
            <a:r>
              <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g2f7c00e756d_0_18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0" name="Google Shape;1020;g2f7c00e756d_0_18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2f7c00e756d_0_5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2f7c00e756d_0_5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br>
              <a:rPr b="1" lang="en-GB"/>
            </a:br>
            <a:r>
              <a:rPr b="1" lang="en-GB"/>
              <a:t>Notes:</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GB"/>
              <a:t>Ask the audience: So what is e-waste and </a:t>
            </a:r>
            <a:r>
              <a:rPr b="1" lang="en-GB"/>
              <a:t>why should we focus on it?</a:t>
            </a:r>
            <a:endParaRPr b="1"/>
          </a:p>
          <a:p>
            <a:pPr indent="-298450" lvl="0" marL="457200" rtl="0" algn="l">
              <a:spcBef>
                <a:spcPts val="0"/>
              </a:spcBef>
              <a:spcAft>
                <a:spcPts val="0"/>
              </a:spcAft>
              <a:buSzPts val="1100"/>
              <a:buChar char="●"/>
            </a:pPr>
            <a:r>
              <a:rPr lang="en-GB"/>
              <a:t>E-waste is one of the fastest growing sources of waste in the world - and in the UK!</a:t>
            </a:r>
            <a:endParaRPr/>
          </a:p>
          <a:p>
            <a:pPr indent="-298450" lvl="0" marL="457200" rtl="0" algn="l">
              <a:spcBef>
                <a:spcPts val="0"/>
              </a:spcBef>
              <a:spcAft>
                <a:spcPts val="0"/>
              </a:spcAft>
              <a:buSzPts val="1100"/>
              <a:buChar char="●"/>
            </a:pPr>
            <a:r>
              <a:rPr lang="en-GB"/>
              <a:t>This means we are all throwing away more and more electricals.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2f7c00e756d_0_5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4" name="Google Shape;854;g2f7c00e756d_0_5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Electricals are made of different parts and components</a:t>
            </a:r>
            <a:endParaRPr/>
          </a:p>
          <a:p>
            <a:pPr indent="-298450" lvl="0" marL="457200" rtl="0" algn="l">
              <a:spcBef>
                <a:spcPts val="0"/>
              </a:spcBef>
              <a:spcAft>
                <a:spcPts val="0"/>
              </a:spcAft>
              <a:buSzPts val="1100"/>
              <a:buChar char="●"/>
            </a:pPr>
            <a:r>
              <a:rPr lang="en-GB"/>
              <a:t>Don’t try this at home! </a:t>
            </a:r>
            <a:endParaRPr/>
          </a:p>
          <a:p>
            <a:pPr indent="-298450" lvl="0" marL="457200" rtl="0" algn="l">
              <a:spcBef>
                <a:spcPts val="0"/>
              </a:spcBef>
              <a:spcAft>
                <a:spcPts val="0"/>
              </a:spcAft>
              <a:buSzPts val="1100"/>
              <a:buChar char="●"/>
            </a:pPr>
            <a:r>
              <a:rPr lang="en-GB">
                <a:solidFill>
                  <a:schemeClr val="dk1"/>
                </a:solidFill>
              </a:rPr>
              <a:t>They’re incredibly complex products, and can be made of hundreds of different parts and materials</a:t>
            </a:r>
            <a:endParaRPr/>
          </a:p>
          <a:p>
            <a:pPr indent="-298450" lvl="0" marL="457200" rtl="0" algn="l">
              <a:spcBef>
                <a:spcPts val="0"/>
              </a:spcBef>
              <a:spcAft>
                <a:spcPts val="0"/>
              </a:spcAft>
              <a:buSzPts val="1100"/>
              <a:buChar char="●"/>
            </a:pPr>
            <a:r>
              <a:rPr lang="en-GB"/>
              <a:t>These parts and components are made from raw materials which have often been dug up from the ground through mining</a:t>
            </a:r>
            <a:endParaRPr/>
          </a:p>
          <a:p>
            <a:pPr indent="-298450" lvl="0" marL="457200" rtl="0" algn="l">
              <a:spcBef>
                <a:spcPts val="0"/>
              </a:spcBef>
              <a:spcAft>
                <a:spcPts val="0"/>
              </a:spcAft>
              <a:buSzPts val="1100"/>
              <a:buChar char="●"/>
            </a:pPr>
            <a:r>
              <a:rPr lang="en-GB"/>
              <a:t>However - these precious raw materials can all be reused.</a:t>
            </a:r>
            <a:endParaRPr/>
          </a:p>
          <a:p>
            <a:pPr indent="-298450" lvl="0" marL="457200" rtl="0" algn="l">
              <a:spcBef>
                <a:spcPts val="0"/>
              </a:spcBef>
              <a:spcAft>
                <a:spcPts val="0"/>
              </a:spcAft>
              <a:buSzPts val="1100"/>
              <a:buChar char="●"/>
            </a:pPr>
            <a:r>
              <a:rPr lang="en-GB"/>
              <a:t>There are also batteries hidden inside electricals which we will discuss in more detail later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GB"/>
              <a:t>Image: Todd Mclellan Things Come Apart</a:t>
            </a:r>
            <a:endParaRPr i="1"/>
          </a:p>
          <a:p>
            <a:pPr indent="0" lvl="0" marL="0" rtl="0" algn="l">
              <a:spcBef>
                <a:spcPts val="0"/>
              </a:spcBef>
              <a:spcAft>
                <a:spcPts val="0"/>
              </a:spcAft>
              <a:buNone/>
            </a:pPr>
            <a:r>
              <a:rPr i="1" lang="en-GB"/>
              <a:t>(potential “Tear down” exercise with a few different products looking a the amount of parts they’re made of)</a:t>
            </a:r>
            <a:endParaRPr i="1"/>
          </a:p>
          <a:p>
            <a:pPr indent="0" lvl="0" marL="0" rtl="0" algn="l">
              <a:spcBef>
                <a:spcPts val="0"/>
              </a:spcBef>
              <a:spcAft>
                <a:spcPts val="0"/>
              </a:spcAft>
              <a:buNone/>
            </a:pPr>
            <a:r>
              <a:t/>
            </a:r>
            <a:endParaRPr/>
          </a:p>
        </p:txBody>
      </p:sp>
      <p:sp>
        <p:nvSpPr>
          <p:cNvPr id="855" name="Google Shape;855;g2f7c00e756d_0_5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2f7c00e756d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2f7c00e756d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f7c00e756d_0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f7c00e756d_0_5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Electrical waste is the fastest growing sources of waste in the world, and in the UK. </a:t>
            </a:r>
            <a:endParaRPr/>
          </a:p>
          <a:p>
            <a:pPr indent="-298450" lvl="0" marL="457200" rtl="0" algn="l">
              <a:spcBef>
                <a:spcPts val="0"/>
              </a:spcBef>
              <a:spcAft>
                <a:spcPts val="0"/>
              </a:spcAft>
              <a:buSzPts val="1100"/>
              <a:buChar char="●"/>
            </a:pPr>
            <a:r>
              <a:rPr lang="en-GB"/>
              <a:t>It’s growing faster than fast fashion.</a:t>
            </a:r>
            <a:endParaRPr/>
          </a:p>
          <a:p>
            <a:pPr indent="-298450" lvl="0" marL="457200" rtl="0" algn="l">
              <a:spcBef>
                <a:spcPts val="0"/>
              </a:spcBef>
              <a:spcAft>
                <a:spcPts val="0"/>
              </a:spcAft>
              <a:buSzPts val="1100"/>
              <a:buChar char="●"/>
            </a:pPr>
            <a:r>
              <a:rPr lang="en-GB"/>
              <a:t>That is why we are here to get the UK reusing, repairing, donating and recycling their old unwanted electricals.  </a:t>
            </a:r>
            <a:endParaRPr>
              <a:solidFill>
                <a:srgbClr val="212529"/>
              </a:solidFill>
              <a:highlight>
                <a:srgbClr val="FFFFFF"/>
              </a:highlight>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2f7c00e756d_0_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2f7c00e756d_0_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b="1"/>
          </a:p>
          <a:p>
            <a:pPr indent="0" lvl="0" marL="0" rtl="0" algn="l">
              <a:spcBef>
                <a:spcPts val="0"/>
              </a:spcBef>
              <a:spcAft>
                <a:spcPts val="0"/>
              </a:spcAft>
              <a:buNone/>
            </a:pPr>
            <a:r>
              <a:rPr i="1" lang="en-GB"/>
              <a:t>Lost resources</a:t>
            </a:r>
            <a:endParaRPr i="1"/>
          </a:p>
          <a:p>
            <a:pPr indent="-298450" lvl="0" marL="457200" rtl="0" algn="l">
              <a:lnSpc>
                <a:spcPct val="115000"/>
              </a:lnSpc>
              <a:spcBef>
                <a:spcPts val="0"/>
              </a:spcBef>
              <a:spcAft>
                <a:spcPts val="0"/>
              </a:spcAft>
              <a:buClr>
                <a:schemeClr val="dk1"/>
              </a:buClr>
              <a:buSzPts val="1100"/>
              <a:buChar char="●"/>
            </a:pPr>
            <a:r>
              <a:rPr lang="en-GB">
                <a:solidFill>
                  <a:srgbClr val="212529"/>
                </a:solidFill>
              </a:rPr>
              <a:t>As we mentioned before electricals are made up of different parts and components.</a:t>
            </a:r>
            <a:endParaRPr>
              <a:solidFill>
                <a:srgbClr val="212529"/>
              </a:solidFill>
            </a:endParaRPr>
          </a:p>
          <a:p>
            <a:pPr indent="-298450" lvl="0" marL="457200" rtl="0" algn="l">
              <a:lnSpc>
                <a:spcPct val="115000"/>
              </a:lnSpc>
              <a:spcBef>
                <a:spcPts val="0"/>
              </a:spcBef>
              <a:spcAft>
                <a:spcPts val="0"/>
              </a:spcAft>
              <a:buClr>
                <a:schemeClr val="dk1"/>
              </a:buClr>
              <a:buSzPts val="1100"/>
              <a:buChar char="●"/>
            </a:pPr>
            <a:r>
              <a:rPr lang="en-GB">
                <a:solidFill>
                  <a:srgbClr val="212529"/>
                </a:solidFill>
              </a:rPr>
              <a:t>Electricals contain valuable materials such as copper, iron, gold, platinum and palladium</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If old electricals go to landfill, or are flytipped instead of being recycled, valuable resources are lost forever. That’s a big problem.</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Discarded or hoarded household electricals cost the UK economy £370 million per year of lost valuable raw materials </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02124"/>
                </a:solidFill>
              </a:rPr>
              <a:t>When the raw materials of batteries are recovered, they can be reused for other purposes or to make new things. For example, the lithium in some batteries could power thousands of electric cars!</a:t>
            </a:r>
            <a:endParaRPr>
              <a:solidFill>
                <a:srgbClr val="212529"/>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f7c00e756d_0_6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f7c00e756d_0_6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rPr>
              <a:t>N</a:t>
            </a:r>
            <a:r>
              <a:rPr b="1" lang="en-GB"/>
              <a:t>otes:</a:t>
            </a:r>
            <a:endParaRPr b="1"/>
          </a:p>
          <a:p>
            <a:pPr indent="0" lvl="0" marL="0" rtl="0" algn="l">
              <a:spcBef>
                <a:spcPts val="0"/>
              </a:spcBef>
              <a:spcAft>
                <a:spcPts val="0"/>
              </a:spcAft>
              <a:buNone/>
            </a:pPr>
            <a:r>
              <a:t/>
            </a:r>
            <a:endParaRPr b="1"/>
          </a:p>
          <a:p>
            <a:pPr indent="-298450" lvl="0" marL="457200" rtl="0" algn="l">
              <a:spcBef>
                <a:spcPts val="0"/>
              </a:spcBef>
              <a:spcAft>
                <a:spcPts val="0"/>
              </a:spcAft>
              <a:buSzPts val="1100"/>
              <a:buChar char="●"/>
            </a:pPr>
            <a:r>
              <a:rPr lang="en-GB"/>
              <a:t>When we lose those precious resources it means new materials have to be found.</a:t>
            </a:r>
            <a:endParaRPr/>
          </a:p>
          <a:p>
            <a:pPr indent="-298450" lvl="0" marL="457200" rtl="0" algn="l">
              <a:spcBef>
                <a:spcPts val="0"/>
              </a:spcBef>
              <a:spcAft>
                <a:spcPts val="0"/>
              </a:spcAft>
              <a:buSzPts val="1100"/>
              <a:buChar char="●"/>
            </a:pPr>
            <a:r>
              <a:rPr lang="en-GB"/>
              <a:t>This involved mining for new metals </a:t>
            </a:r>
            <a:endParaRPr/>
          </a:p>
          <a:p>
            <a:pPr indent="-298450" lvl="0" marL="457200" rtl="0" algn="l">
              <a:spcBef>
                <a:spcPts val="0"/>
              </a:spcBef>
              <a:spcAft>
                <a:spcPts val="0"/>
              </a:spcAft>
              <a:buSzPts val="1100"/>
              <a:buChar char="●"/>
            </a:pPr>
            <a:r>
              <a:rPr lang="en-GB"/>
              <a:t>Mining new metals creates millions of CO2 emissions which damages our environment</a:t>
            </a:r>
            <a:endParaRPr/>
          </a:p>
          <a:p>
            <a:pPr indent="-298450" lvl="0" marL="457200" rtl="0" algn="l">
              <a:spcBef>
                <a:spcPts val="0"/>
              </a:spcBef>
              <a:spcAft>
                <a:spcPts val="0"/>
              </a:spcAft>
              <a:buSzPts val="1100"/>
              <a:buChar char="●"/>
            </a:pPr>
            <a:r>
              <a:rPr lang="en-GB"/>
              <a:t>If we used recycled metals to make new products, 86% less CO2 emissions would be released.</a:t>
            </a:r>
            <a:endParaRPr/>
          </a:p>
          <a:p>
            <a:pPr indent="0" lvl="0" marL="0" rtl="0" algn="l">
              <a:spcBef>
                <a:spcPts val="0"/>
              </a:spcBef>
              <a:spcAft>
                <a:spcPts val="0"/>
              </a:spcAft>
              <a:buNone/>
            </a:pPr>
            <a:r>
              <a:rPr i="1" lang="en-GB">
                <a:solidFill>
                  <a:schemeClr val="dk1"/>
                </a:solidFill>
              </a:rPr>
              <a:t>Image - an example of a large open pit copper mine</a:t>
            </a:r>
            <a:endParaRPr/>
          </a:p>
          <a:p>
            <a:pPr indent="0" lvl="0" marL="0" rtl="0" algn="ctr">
              <a:lnSpc>
                <a:spcPct val="115000"/>
              </a:lnSpc>
              <a:spcBef>
                <a:spcPts val="0"/>
              </a:spcBef>
              <a:spcAft>
                <a:spcPts val="0"/>
              </a:spcAft>
              <a:buClr>
                <a:schemeClr val="dk1"/>
              </a:buClr>
              <a:buSzPts val="1100"/>
              <a:buFont typeface="Arial"/>
              <a:buNone/>
            </a:pPr>
            <a:r>
              <a:t/>
            </a:r>
            <a:endParaRPr>
              <a:solidFill>
                <a:srgbClr val="333333"/>
              </a:solidFill>
            </a:endParaRPr>
          </a:p>
          <a:p>
            <a:pPr indent="0" lvl="0" marL="0" rtl="0" algn="ctr">
              <a:lnSpc>
                <a:spcPct val="115000"/>
              </a:lnSpc>
              <a:spcBef>
                <a:spcPts val="0"/>
              </a:spcBef>
              <a:spcAft>
                <a:spcPts val="0"/>
              </a:spcAft>
              <a:buClr>
                <a:schemeClr val="dk1"/>
              </a:buClr>
              <a:buSzPts val="1100"/>
              <a:buFont typeface="Arial"/>
              <a:buNone/>
            </a:pPr>
            <a:r>
              <a:t/>
            </a:r>
            <a:endParaRPr/>
          </a:p>
        </p:txBody>
      </p:sp>
      <p:sp>
        <p:nvSpPr>
          <p:cNvPr id="889" name="Google Shape;889;g2f7c00e756d_0_6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2f7c00e756d_0_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5" name="Google Shape;895;g2f7c00e756d_0_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12529"/>
                </a:solidFill>
              </a:rPr>
              <a:t>Notes:</a:t>
            </a:r>
            <a:endParaRPr b="1">
              <a:solidFill>
                <a:srgbClr val="212529"/>
              </a:solidFill>
            </a:endParaRPr>
          </a:p>
          <a:p>
            <a:pPr indent="0" lvl="0" marL="0" rtl="0" algn="l">
              <a:spcBef>
                <a:spcPts val="0"/>
              </a:spcBef>
              <a:spcAft>
                <a:spcPts val="0"/>
              </a:spcAft>
              <a:buNone/>
            </a:pPr>
            <a:r>
              <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Discarded or hoarded household electricals cost the UK economy £370 million per year of lost valuable raw materials such as gold, copper, aluminium and steel.</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Many electrical items that are thrown away can actually be donated</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That includes your kettle, toys or laptops</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The average UK household is hiding away 20 unwanted electricals</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If we passed these on to charities they could make a big difference to people’s lives</a:t>
            </a:r>
            <a:endParaRPr>
              <a:solidFill>
                <a:srgbClr val="212529"/>
              </a:solidFill>
            </a:endParaRPr>
          </a:p>
          <a:p>
            <a:pPr indent="-298450" lvl="0" marL="457200" rtl="0" algn="l">
              <a:spcBef>
                <a:spcPts val="0"/>
              </a:spcBef>
              <a:spcAft>
                <a:spcPts val="0"/>
              </a:spcAft>
              <a:buClr>
                <a:srgbClr val="212529"/>
              </a:buClr>
              <a:buSzPts val="1100"/>
              <a:buChar char="●"/>
            </a:pPr>
            <a:r>
              <a:rPr lang="en-GB">
                <a:solidFill>
                  <a:srgbClr val="212529"/>
                </a:solidFill>
              </a:rPr>
              <a:t>Processed recycled electricals become commodities to buy and sell</a:t>
            </a:r>
            <a:endParaRPr>
              <a:solidFill>
                <a:srgbClr val="434343"/>
              </a:solidFill>
            </a:endParaRPr>
          </a:p>
          <a:p>
            <a:pPr indent="0" lvl="0" marL="0" rtl="0" algn="l">
              <a:spcBef>
                <a:spcPts val="0"/>
              </a:spcBef>
              <a:spcAft>
                <a:spcPts val="0"/>
              </a:spcAft>
              <a:buNone/>
            </a:pPr>
            <a:r>
              <a:t/>
            </a:r>
            <a:endParaRPr>
              <a:solidFill>
                <a:srgbClr val="212529"/>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0.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0.pn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10.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8.png"/><Relationship Id="rId3" Type="http://schemas.openxmlformats.org/officeDocument/2006/relationships/image" Target="../media/image39.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505" name="Shape 505"/>
        <p:cNvGrpSpPr/>
        <p:nvPr/>
      </p:nvGrpSpPr>
      <p:grpSpPr>
        <a:xfrm>
          <a:off x="0" y="0"/>
          <a:ext cx="0" cy="0"/>
          <a:chOff x="0" y="0"/>
          <a:chExt cx="0" cy="0"/>
        </a:xfrm>
      </p:grpSpPr>
      <p:sp>
        <p:nvSpPr>
          <p:cNvPr id="506" name="Google Shape;506;p104"/>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104"/>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08" name="Google Shape;508;p104"/>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509" name="Google Shape;509;p104"/>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510" name="Google Shape;510;p104"/>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511" name="Shape 511"/>
        <p:cNvGrpSpPr/>
        <p:nvPr/>
      </p:nvGrpSpPr>
      <p:grpSpPr>
        <a:xfrm>
          <a:off x="0" y="0"/>
          <a:ext cx="0" cy="0"/>
          <a:chOff x="0" y="0"/>
          <a:chExt cx="0" cy="0"/>
        </a:xfrm>
      </p:grpSpPr>
      <p:sp>
        <p:nvSpPr>
          <p:cNvPr id="512" name="Google Shape;512;p105"/>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105"/>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4" name="Google Shape;514;p105"/>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5" name="Google Shape;515;p105"/>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516" name="Google Shape;516;p105"/>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105"/>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18" name="Google Shape;518;p105"/>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519" name="Google Shape;519;p105"/>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520" name="Google Shape;520;p105"/>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521" name="Google Shape;521;p105"/>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522" name="Google Shape;522;p105"/>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bg>
      <p:bgPr>
        <a:noFill/>
      </p:bgPr>
    </p:bg>
    <p:spTree>
      <p:nvGrpSpPr>
        <p:cNvPr id="523" name="Shape 523"/>
        <p:cNvGrpSpPr/>
        <p:nvPr/>
      </p:nvGrpSpPr>
      <p:grpSpPr>
        <a:xfrm>
          <a:off x="0" y="0"/>
          <a:ext cx="0" cy="0"/>
          <a:chOff x="0" y="0"/>
          <a:chExt cx="0" cy="0"/>
        </a:xfrm>
      </p:grpSpPr>
      <p:sp>
        <p:nvSpPr>
          <p:cNvPr id="524" name="Google Shape;524;p106"/>
          <p:cNvSpPr txBox="1"/>
          <p:nvPr>
            <p:ph type="title"/>
          </p:nvPr>
        </p:nvSpPr>
        <p:spPr>
          <a:xfrm>
            <a:off x="191000" y="388550"/>
            <a:ext cx="8784600" cy="643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SzPts val="2000"/>
              <a:buNone/>
              <a:defRPr>
                <a:solidFill>
                  <a:srgbClr val="333333"/>
                </a:solidFill>
                <a:latin typeface="Montserrat"/>
                <a:ea typeface="Montserrat"/>
                <a:cs typeface="Montserrat"/>
                <a:sym typeface="Montserrat"/>
              </a:defRPr>
            </a:lvl1pPr>
            <a:lvl2pPr lvl="1" rtl="0" algn="ctr">
              <a:lnSpc>
                <a:spcPct val="100000"/>
              </a:lnSpc>
              <a:spcBef>
                <a:spcPts val="0"/>
              </a:spcBef>
              <a:spcAft>
                <a:spcPts val="0"/>
              </a:spcAft>
              <a:buSzPts val="2000"/>
              <a:buNone/>
              <a:defRPr/>
            </a:lvl2pPr>
            <a:lvl3pPr lvl="2" rtl="0" algn="ctr">
              <a:lnSpc>
                <a:spcPct val="100000"/>
              </a:lnSpc>
              <a:spcBef>
                <a:spcPts val="0"/>
              </a:spcBef>
              <a:spcAft>
                <a:spcPts val="0"/>
              </a:spcAft>
              <a:buSzPts val="2000"/>
              <a:buNone/>
              <a:defRPr/>
            </a:lvl3pPr>
            <a:lvl4pPr lvl="3" rtl="0" algn="ctr">
              <a:lnSpc>
                <a:spcPct val="100000"/>
              </a:lnSpc>
              <a:spcBef>
                <a:spcPts val="0"/>
              </a:spcBef>
              <a:spcAft>
                <a:spcPts val="0"/>
              </a:spcAft>
              <a:buSzPts val="2000"/>
              <a:buNone/>
              <a:defRPr/>
            </a:lvl4pPr>
            <a:lvl5pPr lvl="4" rtl="0" algn="ctr">
              <a:lnSpc>
                <a:spcPct val="100000"/>
              </a:lnSpc>
              <a:spcBef>
                <a:spcPts val="0"/>
              </a:spcBef>
              <a:spcAft>
                <a:spcPts val="0"/>
              </a:spcAft>
              <a:buSzPts val="2000"/>
              <a:buNone/>
              <a:defRPr/>
            </a:lvl5pPr>
            <a:lvl6pPr lvl="5" rtl="0" algn="ctr">
              <a:lnSpc>
                <a:spcPct val="100000"/>
              </a:lnSpc>
              <a:spcBef>
                <a:spcPts val="0"/>
              </a:spcBef>
              <a:spcAft>
                <a:spcPts val="0"/>
              </a:spcAft>
              <a:buSzPts val="2000"/>
              <a:buNone/>
              <a:defRPr/>
            </a:lvl6pPr>
            <a:lvl7pPr lvl="6" rtl="0" algn="ctr">
              <a:lnSpc>
                <a:spcPct val="100000"/>
              </a:lnSpc>
              <a:spcBef>
                <a:spcPts val="0"/>
              </a:spcBef>
              <a:spcAft>
                <a:spcPts val="0"/>
              </a:spcAft>
              <a:buSzPts val="2000"/>
              <a:buNone/>
              <a:defRPr/>
            </a:lvl7pPr>
            <a:lvl8pPr lvl="7" rtl="0" algn="ctr">
              <a:lnSpc>
                <a:spcPct val="100000"/>
              </a:lnSpc>
              <a:spcBef>
                <a:spcPts val="0"/>
              </a:spcBef>
              <a:spcAft>
                <a:spcPts val="0"/>
              </a:spcAft>
              <a:buSzPts val="2000"/>
              <a:buNone/>
              <a:defRPr/>
            </a:lvl8pPr>
            <a:lvl9pPr lvl="8" rtl="0" algn="ctr">
              <a:lnSpc>
                <a:spcPct val="100000"/>
              </a:lnSpc>
              <a:spcBef>
                <a:spcPts val="0"/>
              </a:spcBef>
              <a:spcAft>
                <a:spcPts val="0"/>
              </a:spcAft>
              <a:buSzPts val="2000"/>
              <a:buNone/>
              <a:defRPr/>
            </a:lvl9pPr>
          </a:lstStyle>
          <a:p/>
        </p:txBody>
      </p:sp>
      <p:sp>
        <p:nvSpPr>
          <p:cNvPr id="525" name="Google Shape;525;p106"/>
          <p:cNvSpPr txBox="1"/>
          <p:nvPr>
            <p:ph idx="1" type="body"/>
          </p:nvPr>
        </p:nvSpPr>
        <p:spPr>
          <a:xfrm>
            <a:off x="191000" y="1117925"/>
            <a:ext cx="8784600" cy="3465900"/>
          </a:xfrm>
          <a:prstGeom prst="rect">
            <a:avLst/>
          </a:prstGeom>
          <a:noFill/>
          <a:ln>
            <a:noFill/>
          </a:ln>
        </p:spPr>
        <p:txBody>
          <a:bodyPr anchorCtr="0" anchor="t" bIns="91425" lIns="0" spcFirstLastPara="1" rIns="91425" wrap="square" tIns="0">
            <a:noAutofit/>
          </a:bodyPr>
          <a:lstStyle>
            <a:lvl1pPr indent="-355600" lvl="0" marL="4572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1pPr>
            <a:lvl2pPr indent="-336550" lvl="1" marL="914400" marR="0" rtl="0" algn="l">
              <a:lnSpc>
                <a:spcPct val="100000"/>
              </a:lnSpc>
              <a:spcBef>
                <a:spcPts val="0"/>
              </a:spcBef>
              <a:spcAft>
                <a:spcPts val="0"/>
              </a:spcAft>
              <a:buClr>
                <a:srgbClr val="333333"/>
              </a:buClr>
              <a:buSzPts val="1700"/>
              <a:buFont typeface="Montserrat Light"/>
              <a:buChar char="○"/>
              <a:defRPr b="0" i="0" sz="1700" u="none" cap="none" strike="noStrike">
                <a:solidFill>
                  <a:srgbClr val="333333"/>
                </a:solidFill>
                <a:latin typeface="Montserrat Light"/>
                <a:ea typeface="Montserrat Light"/>
                <a:cs typeface="Montserrat Light"/>
                <a:sym typeface="Montserrat Light"/>
              </a:defRPr>
            </a:lvl2pPr>
            <a:lvl3pPr indent="-323850" lvl="2" marL="1371600" marR="0" rtl="0" algn="l">
              <a:lnSpc>
                <a:spcPct val="100000"/>
              </a:lnSpc>
              <a:spcBef>
                <a:spcPts val="0"/>
              </a:spcBef>
              <a:spcAft>
                <a:spcPts val="0"/>
              </a:spcAft>
              <a:buClr>
                <a:srgbClr val="333333"/>
              </a:buClr>
              <a:buSzPts val="1500"/>
              <a:buFont typeface="Montserrat Light"/>
              <a:buChar char="■"/>
              <a:defRPr b="0" i="0" sz="1500" u="none" cap="none" strike="noStrike">
                <a:solidFill>
                  <a:srgbClr val="333333"/>
                </a:solidFill>
                <a:latin typeface="Montserrat Light"/>
                <a:ea typeface="Montserrat Light"/>
                <a:cs typeface="Montserrat Light"/>
                <a:sym typeface="Montserrat Light"/>
              </a:defRPr>
            </a:lvl3pPr>
            <a:lvl4pPr indent="-311150" lvl="3" marL="1828800" marR="0" rtl="0" algn="l">
              <a:lnSpc>
                <a:spcPct val="100000"/>
              </a:lnSpc>
              <a:spcBef>
                <a:spcPts val="0"/>
              </a:spcBef>
              <a:spcAft>
                <a:spcPts val="0"/>
              </a:spcAft>
              <a:buClr>
                <a:srgbClr val="333333"/>
              </a:buClr>
              <a:buSzPts val="1300"/>
              <a:buFont typeface="Montserrat Light"/>
              <a:buChar char="●"/>
              <a:defRPr b="0" i="0" sz="1300" u="none" cap="none" strike="noStrike">
                <a:solidFill>
                  <a:srgbClr val="333333"/>
                </a:solidFill>
                <a:latin typeface="Montserrat Light"/>
                <a:ea typeface="Montserrat Light"/>
                <a:cs typeface="Montserrat Light"/>
                <a:sym typeface="Montserrat Light"/>
              </a:defRPr>
            </a:lvl4pPr>
            <a:lvl5pPr indent="-355600" lvl="4" marL="22860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5pPr>
            <a:lvl6pPr indent="-355600" lvl="5" marL="27432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6pPr>
            <a:lvl7pPr indent="-355600" lvl="6" marL="32004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7pPr>
            <a:lvl8pPr indent="-355600" lvl="7" marL="36576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8pPr>
            <a:lvl9pPr indent="-355600" lvl="8" marL="41148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2">
  <p:cSld name="TITLE_AND_BODY_2">
    <p:spTree>
      <p:nvGrpSpPr>
        <p:cNvPr id="526" name="Shape 526"/>
        <p:cNvGrpSpPr/>
        <p:nvPr/>
      </p:nvGrpSpPr>
      <p:grpSpPr>
        <a:xfrm>
          <a:off x="0" y="0"/>
          <a:ext cx="0" cy="0"/>
          <a:chOff x="0" y="0"/>
          <a:chExt cx="0" cy="0"/>
        </a:xfrm>
      </p:grpSpPr>
      <p:sp>
        <p:nvSpPr>
          <p:cNvPr id="527" name="Google Shape;527;p10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400"/>
              <a:buChar char="●"/>
              <a:defRPr/>
            </a:lvl1pPr>
            <a:lvl2pPr lvl="1" rtl="0" algn="ctr">
              <a:lnSpc>
                <a:spcPct val="100000"/>
              </a:lnSpc>
              <a:spcBef>
                <a:spcPts val="0"/>
              </a:spcBef>
              <a:spcAft>
                <a:spcPts val="0"/>
              </a:spcAft>
              <a:buSzPts val="1400"/>
              <a:buChar char="○"/>
              <a:defRPr/>
            </a:lvl2pPr>
            <a:lvl3pPr lvl="2" rtl="0" algn="ctr">
              <a:lnSpc>
                <a:spcPct val="100000"/>
              </a:lnSpc>
              <a:spcBef>
                <a:spcPts val="0"/>
              </a:spcBef>
              <a:spcAft>
                <a:spcPts val="0"/>
              </a:spcAft>
              <a:buSzPts val="1400"/>
              <a:buChar char="■"/>
              <a:defRPr/>
            </a:lvl3pPr>
            <a:lvl4pPr lvl="3" rtl="0" algn="ctr">
              <a:lnSpc>
                <a:spcPct val="100000"/>
              </a:lnSpc>
              <a:spcBef>
                <a:spcPts val="0"/>
              </a:spcBef>
              <a:spcAft>
                <a:spcPts val="0"/>
              </a:spcAft>
              <a:buSzPts val="1400"/>
              <a:buChar char="●"/>
              <a:defRPr/>
            </a:lvl4pPr>
            <a:lvl5pPr lvl="4" rtl="0" algn="ctr">
              <a:lnSpc>
                <a:spcPct val="100000"/>
              </a:lnSpc>
              <a:spcBef>
                <a:spcPts val="0"/>
              </a:spcBef>
              <a:spcAft>
                <a:spcPts val="0"/>
              </a:spcAft>
              <a:buSzPts val="1400"/>
              <a:buChar char="○"/>
              <a:defRPr/>
            </a:lvl5pPr>
            <a:lvl6pPr lvl="5" rtl="0" algn="ctr">
              <a:lnSpc>
                <a:spcPct val="100000"/>
              </a:lnSpc>
              <a:spcBef>
                <a:spcPts val="0"/>
              </a:spcBef>
              <a:spcAft>
                <a:spcPts val="0"/>
              </a:spcAft>
              <a:buSzPts val="1400"/>
              <a:buChar char="■"/>
              <a:defRPr/>
            </a:lvl6pPr>
            <a:lvl7pPr lvl="6" rtl="0" algn="ctr">
              <a:lnSpc>
                <a:spcPct val="100000"/>
              </a:lnSpc>
              <a:spcBef>
                <a:spcPts val="0"/>
              </a:spcBef>
              <a:spcAft>
                <a:spcPts val="0"/>
              </a:spcAft>
              <a:buSzPts val="1400"/>
              <a:buChar char="●"/>
              <a:defRPr/>
            </a:lvl7pPr>
            <a:lvl8pPr lvl="7" rtl="0" algn="ctr">
              <a:lnSpc>
                <a:spcPct val="100000"/>
              </a:lnSpc>
              <a:spcBef>
                <a:spcPts val="0"/>
              </a:spcBef>
              <a:spcAft>
                <a:spcPts val="0"/>
              </a:spcAft>
              <a:buSzPts val="1400"/>
              <a:buChar char="○"/>
              <a:defRPr/>
            </a:lvl8pPr>
            <a:lvl9pPr lvl="8" rtl="0" algn="ctr">
              <a:lnSpc>
                <a:spcPct val="100000"/>
              </a:lnSpc>
              <a:spcBef>
                <a:spcPts val="0"/>
              </a:spcBef>
              <a:spcAft>
                <a:spcPts val="0"/>
              </a:spcAft>
              <a:buSzPts val="1400"/>
              <a:buChar char="■"/>
              <a:defRPr/>
            </a:lvl9pPr>
          </a:lstStyle>
          <a:p/>
        </p:txBody>
      </p:sp>
      <p:sp>
        <p:nvSpPr>
          <p:cNvPr id="528" name="Google Shape;528;p107"/>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529" name="Google Shape;529;p107"/>
          <p:cNvSpPr txBox="1"/>
          <p:nvPr>
            <p:ph idx="12" type="sldNum"/>
          </p:nvPr>
        </p:nvSpPr>
        <p:spPr>
          <a:xfrm>
            <a:off x="8472458" y="4663217"/>
            <a:ext cx="548700" cy="3936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3">
  <p:cSld name="TITLE_AND_BODY_3">
    <p:spTree>
      <p:nvGrpSpPr>
        <p:cNvPr id="530" name="Shape 530"/>
        <p:cNvGrpSpPr/>
        <p:nvPr/>
      </p:nvGrpSpPr>
      <p:grpSpPr>
        <a:xfrm>
          <a:off x="0" y="0"/>
          <a:ext cx="0" cy="0"/>
          <a:chOff x="0" y="0"/>
          <a:chExt cx="0" cy="0"/>
        </a:xfrm>
      </p:grpSpPr>
      <p:sp>
        <p:nvSpPr>
          <p:cNvPr id="531" name="Google Shape;531;p10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400"/>
              <a:buChar char="●"/>
              <a:defRPr/>
            </a:lvl1pPr>
            <a:lvl2pPr lvl="1" rtl="0" algn="ctr">
              <a:lnSpc>
                <a:spcPct val="100000"/>
              </a:lnSpc>
              <a:spcBef>
                <a:spcPts val="0"/>
              </a:spcBef>
              <a:spcAft>
                <a:spcPts val="0"/>
              </a:spcAft>
              <a:buSzPts val="1400"/>
              <a:buChar char="○"/>
              <a:defRPr/>
            </a:lvl2pPr>
            <a:lvl3pPr lvl="2" rtl="0" algn="ctr">
              <a:lnSpc>
                <a:spcPct val="100000"/>
              </a:lnSpc>
              <a:spcBef>
                <a:spcPts val="0"/>
              </a:spcBef>
              <a:spcAft>
                <a:spcPts val="0"/>
              </a:spcAft>
              <a:buSzPts val="1400"/>
              <a:buChar char="■"/>
              <a:defRPr/>
            </a:lvl3pPr>
            <a:lvl4pPr lvl="3" rtl="0" algn="ctr">
              <a:lnSpc>
                <a:spcPct val="100000"/>
              </a:lnSpc>
              <a:spcBef>
                <a:spcPts val="0"/>
              </a:spcBef>
              <a:spcAft>
                <a:spcPts val="0"/>
              </a:spcAft>
              <a:buSzPts val="1400"/>
              <a:buChar char="●"/>
              <a:defRPr/>
            </a:lvl4pPr>
            <a:lvl5pPr lvl="4" rtl="0" algn="ctr">
              <a:lnSpc>
                <a:spcPct val="100000"/>
              </a:lnSpc>
              <a:spcBef>
                <a:spcPts val="0"/>
              </a:spcBef>
              <a:spcAft>
                <a:spcPts val="0"/>
              </a:spcAft>
              <a:buSzPts val="1400"/>
              <a:buChar char="○"/>
              <a:defRPr/>
            </a:lvl5pPr>
            <a:lvl6pPr lvl="5" rtl="0" algn="ctr">
              <a:lnSpc>
                <a:spcPct val="100000"/>
              </a:lnSpc>
              <a:spcBef>
                <a:spcPts val="0"/>
              </a:spcBef>
              <a:spcAft>
                <a:spcPts val="0"/>
              </a:spcAft>
              <a:buSzPts val="1400"/>
              <a:buChar char="■"/>
              <a:defRPr/>
            </a:lvl6pPr>
            <a:lvl7pPr lvl="6" rtl="0" algn="ctr">
              <a:lnSpc>
                <a:spcPct val="100000"/>
              </a:lnSpc>
              <a:spcBef>
                <a:spcPts val="0"/>
              </a:spcBef>
              <a:spcAft>
                <a:spcPts val="0"/>
              </a:spcAft>
              <a:buSzPts val="1400"/>
              <a:buChar char="●"/>
              <a:defRPr/>
            </a:lvl7pPr>
            <a:lvl8pPr lvl="7" rtl="0" algn="ctr">
              <a:lnSpc>
                <a:spcPct val="100000"/>
              </a:lnSpc>
              <a:spcBef>
                <a:spcPts val="0"/>
              </a:spcBef>
              <a:spcAft>
                <a:spcPts val="0"/>
              </a:spcAft>
              <a:buSzPts val="1400"/>
              <a:buChar char="○"/>
              <a:defRPr/>
            </a:lvl8pPr>
            <a:lvl9pPr lvl="8" rtl="0" algn="ctr">
              <a:lnSpc>
                <a:spcPct val="100000"/>
              </a:lnSpc>
              <a:spcBef>
                <a:spcPts val="0"/>
              </a:spcBef>
              <a:spcAft>
                <a:spcPts val="0"/>
              </a:spcAft>
              <a:buSzPts val="1400"/>
              <a:buChar char="■"/>
              <a:defRPr/>
            </a:lvl9pPr>
          </a:lstStyle>
          <a:p/>
        </p:txBody>
      </p:sp>
      <p:sp>
        <p:nvSpPr>
          <p:cNvPr id="532" name="Google Shape;532;p108"/>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533" name="Google Shape;533;p108"/>
          <p:cNvSpPr txBox="1"/>
          <p:nvPr>
            <p:ph idx="12" type="sldNum"/>
          </p:nvPr>
        </p:nvSpPr>
        <p:spPr>
          <a:xfrm>
            <a:off x="8472458" y="4663217"/>
            <a:ext cx="548700" cy="3936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4">
    <p:bg>
      <p:bgPr>
        <a:solidFill>
          <a:srgbClr val="FFFFFF"/>
        </a:solidFill>
      </p:bgPr>
    </p:bg>
    <p:spTree>
      <p:nvGrpSpPr>
        <p:cNvPr id="534" name="Shape 534"/>
        <p:cNvGrpSpPr/>
        <p:nvPr/>
      </p:nvGrpSpPr>
      <p:grpSpPr>
        <a:xfrm>
          <a:off x="0" y="0"/>
          <a:ext cx="0" cy="0"/>
          <a:chOff x="0" y="0"/>
          <a:chExt cx="0" cy="0"/>
        </a:xfrm>
      </p:grpSpPr>
      <p:cxnSp>
        <p:nvCxnSpPr>
          <p:cNvPr id="535" name="Google Shape;535;p10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536" name="Google Shape;536;p10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37" name="Google Shape;537;p10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38" name="Google Shape;538;p10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539" name="Google Shape;539;p10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540" name="Google Shape;540;p109"/>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2000"/>
              <a:buNone/>
              <a:defRPr>
                <a:solidFill>
                  <a:schemeClr val="dk1"/>
                </a:solidFill>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541" name="Google Shape;541;p109"/>
          <p:cNvSpPr txBox="1"/>
          <p:nvPr>
            <p:ph idx="2" type="body"/>
          </p:nvPr>
        </p:nvSpPr>
        <p:spPr>
          <a:xfrm>
            <a:off x="342625" y="934600"/>
            <a:ext cx="8460900" cy="36108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ontserrat"/>
              <a:buChar char="●"/>
              <a:defRPr>
                <a:latin typeface="Montserrat"/>
                <a:ea typeface="Montserrat"/>
                <a:cs typeface="Montserrat"/>
                <a:sym typeface="Montserrat"/>
              </a:defRPr>
            </a:lvl1pPr>
            <a:lvl2pPr indent="-317500" lvl="1" marL="914400" rtl="0">
              <a:spcBef>
                <a:spcPts val="0"/>
              </a:spcBef>
              <a:spcAft>
                <a:spcPts val="0"/>
              </a:spcAft>
              <a:buSzPts val="1400"/>
              <a:buFont typeface="Montserrat"/>
              <a:buChar char="○"/>
              <a:defRPr>
                <a:latin typeface="Montserrat"/>
                <a:ea typeface="Montserrat"/>
                <a:cs typeface="Montserrat"/>
                <a:sym typeface="Montserrat"/>
              </a:defRPr>
            </a:lvl2pPr>
            <a:lvl3pPr indent="-317500" lvl="2" marL="1371600" rtl="0">
              <a:spcBef>
                <a:spcPts val="0"/>
              </a:spcBef>
              <a:spcAft>
                <a:spcPts val="0"/>
              </a:spcAft>
              <a:buSzPts val="1400"/>
              <a:buFont typeface="Montserrat"/>
              <a:buChar char="■"/>
              <a:defRPr>
                <a:latin typeface="Montserrat"/>
                <a:ea typeface="Montserrat"/>
                <a:cs typeface="Montserrat"/>
                <a:sym typeface="Montserrat"/>
              </a:defRPr>
            </a:lvl3pPr>
            <a:lvl4pPr indent="-317500" lvl="3" marL="1828800" rtl="0">
              <a:spcBef>
                <a:spcPts val="0"/>
              </a:spcBef>
              <a:spcAft>
                <a:spcPts val="0"/>
              </a:spcAft>
              <a:buSzPts val="1400"/>
              <a:buFont typeface="Montserrat"/>
              <a:buChar char="●"/>
              <a:defRPr>
                <a:latin typeface="Montserrat"/>
                <a:ea typeface="Montserrat"/>
                <a:cs typeface="Montserrat"/>
                <a:sym typeface="Montserrat"/>
              </a:defRPr>
            </a:lvl4pPr>
            <a:lvl5pPr indent="-317500" lvl="4" marL="2286000" rtl="0">
              <a:spcBef>
                <a:spcPts val="0"/>
              </a:spcBef>
              <a:spcAft>
                <a:spcPts val="0"/>
              </a:spcAft>
              <a:buSzPts val="1400"/>
              <a:buFont typeface="Montserrat"/>
              <a:buChar char="○"/>
              <a:defRPr>
                <a:latin typeface="Montserrat"/>
                <a:ea typeface="Montserrat"/>
                <a:cs typeface="Montserrat"/>
                <a:sym typeface="Montserrat"/>
              </a:defRPr>
            </a:lvl5pPr>
            <a:lvl6pPr indent="-317500" lvl="5" marL="2743200" rtl="0">
              <a:spcBef>
                <a:spcPts val="0"/>
              </a:spcBef>
              <a:spcAft>
                <a:spcPts val="0"/>
              </a:spcAft>
              <a:buSzPts val="1400"/>
              <a:buFont typeface="Montserrat"/>
              <a:buChar char="■"/>
              <a:defRPr>
                <a:latin typeface="Montserrat"/>
                <a:ea typeface="Montserrat"/>
                <a:cs typeface="Montserrat"/>
                <a:sym typeface="Montserrat"/>
              </a:defRPr>
            </a:lvl6pPr>
            <a:lvl7pPr indent="-317500" lvl="6" marL="3200400" rtl="0">
              <a:spcBef>
                <a:spcPts val="0"/>
              </a:spcBef>
              <a:spcAft>
                <a:spcPts val="0"/>
              </a:spcAft>
              <a:buSzPts val="1400"/>
              <a:buFont typeface="Montserrat"/>
              <a:buChar char="●"/>
              <a:defRPr>
                <a:latin typeface="Montserrat"/>
                <a:ea typeface="Montserrat"/>
                <a:cs typeface="Montserrat"/>
                <a:sym typeface="Montserrat"/>
              </a:defRPr>
            </a:lvl7pPr>
            <a:lvl8pPr indent="-317500" lvl="7" marL="3657600" rtl="0">
              <a:spcBef>
                <a:spcPts val="0"/>
              </a:spcBef>
              <a:spcAft>
                <a:spcPts val="0"/>
              </a:spcAft>
              <a:buSzPts val="1400"/>
              <a:buFont typeface="Montserrat"/>
              <a:buChar char="○"/>
              <a:defRPr>
                <a:latin typeface="Montserrat"/>
                <a:ea typeface="Montserrat"/>
                <a:cs typeface="Montserrat"/>
                <a:sym typeface="Montserrat"/>
              </a:defRPr>
            </a:lvl8pPr>
            <a:lvl9pPr indent="-317500" lvl="8" marL="4114800" rtl="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6" name="Shape 546"/>
        <p:cNvGrpSpPr/>
        <p:nvPr/>
      </p:nvGrpSpPr>
      <p:grpSpPr>
        <a:xfrm>
          <a:off x="0" y="0"/>
          <a:ext cx="0" cy="0"/>
          <a:chOff x="0" y="0"/>
          <a:chExt cx="0" cy="0"/>
        </a:xfrm>
      </p:grpSpPr>
      <p:sp>
        <p:nvSpPr>
          <p:cNvPr id="547" name="Google Shape;547;p111"/>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548" name="Google Shape;548;p111"/>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sp>
        <p:nvSpPr>
          <p:cNvPr id="549" name="Google Shape;549;p111"/>
          <p:cNvSpPr txBox="1"/>
          <p:nvPr>
            <p:ph idx="1" type="subTitle"/>
          </p:nvPr>
        </p:nvSpPr>
        <p:spPr>
          <a:xfrm>
            <a:off x="3300" y="3826350"/>
            <a:ext cx="9144000" cy="204300"/>
          </a:xfrm>
          <a:prstGeom prst="rect">
            <a:avLst/>
          </a:prstGeom>
        </p:spPr>
        <p:txBody>
          <a:bodyPr anchorCtr="0" anchor="t" bIns="0" lIns="0" spcFirstLastPara="1" rIns="0" wrap="square" tIns="0">
            <a:noAutofit/>
          </a:bodyPr>
          <a:lstStyle>
            <a:lvl1pPr lvl="0" rtl="0" algn="ctr">
              <a:spcBef>
                <a:spcPts val="0"/>
              </a:spcBef>
              <a:spcAft>
                <a:spcPts val="0"/>
              </a:spcAft>
              <a:buNone/>
              <a:defRPr sz="1000">
                <a:solidFill>
                  <a:srgbClr val="F799D0"/>
                </a:solidFill>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50" name="Google Shape;550;p111"/>
          <p:cNvPicPr preferRelativeResize="0"/>
          <p:nvPr/>
        </p:nvPicPr>
        <p:blipFill rotWithShape="1">
          <a:blip r:embed="rId2">
            <a:alphaModFix/>
          </a:blip>
          <a:srcRect b="33617" l="18488" r="5552" t="39060"/>
          <a:stretch/>
        </p:blipFill>
        <p:spPr>
          <a:xfrm>
            <a:off x="149600" y="4399225"/>
            <a:ext cx="1661050" cy="597500"/>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type="tx">
  <p:cSld name="TITLE_AND_BODY">
    <p:bg>
      <p:bgPr>
        <a:solidFill>
          <a:srgbClr val="FFFFFF"/>
        </a:solidFill>
      </p:bgPr>
    </p:bg>
    <p:spTree>
      <p:nvGrpSpPr>
        <p:cNvPr id="551" name="Shape 551"/>
        <p:cNvGrpSpPr/>
        <p:nvPr/>
      </p:nvGrpSpPr>
      <p:grpSpPr>
        <a:xfrm>
          <a:off x="0" y="0"/>
          <a:ext cx="0" cy="0"/>
          <a:chOff x="0" y="0"/>
          <a:chExt cx="0" cy="0"/>
        </a:xfrm>
      </p:grpSpPr>
      <p:cxnSp>
        <p:nvCxnSpPr>
          <p:cNvPr id="552" name="Google Shape;552;p11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553" name="Google Shape;553;p11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54" name="Google Shape;554;p11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55" name="Google Shape;555;p11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556" name="Google Shape;556;p11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557" name="Google Shape;557;p112"/>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1400"/>
              <a:buNone/>
              <a:defRPr>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58" name="Google Shape;558;p112"/>
          <p:cNvSpPr txBox="1"/>
          <p:nvPr>
            <p:ph idx="2" type="body"/>
          </p:nvPr>
        </p:nvSpPr>
        <p:spPr>
          <a:xfrm>
            <a:off x="342625" y="934600"/>
            <a:ext cx="8460900" cy="36108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ontserrat"/>
              <a:buChar char="●"/>
              <a:defRPr>
                <a:latin typeface="Montserrat"/>
                <a:ea typeface="Montserrat"/>
                <a:cs typeface="Montserrat"/>
                <a:sym typeface="Montserrat"/>
              </a:defRPr>
            </a:lvl1pPr>
            <a:lvl2pPr indent="-317500" lvl="1" marL="914400" rtl="0">
              <a:spcBef>
                <a:spcPts val="0"/>
              </a:spcBef>
              <a:spcAft>
                <a:spcPts val="0"/>
              </a:spcAft>
              <a:buSzPts val="1400"/>
              <a:buFont typeface="Montserrat"/>
              <a:buChar char="○"/>
              <a:defRPr>
                <a:latin typeface="Montserrat"/>
                <a:ea typeface="Montserrat"/>
                <a:cs typeface="Montserrat"/>
                <a:sym typeface="Montserrat"/>
              </a:defRPr>
            </a:lvl2pPr>
            <a:lvl3pPr indent="-317500" lvl="2" marL="1371600" rtl="0">
              <a:spcBef>
                <a:spcPts val="0"/>
              </a:spcBef>
              <a:spcAft>
                <a:spcPts val="0"/>
              </a:spcAft>
              <a:buSzPts val="1400"/>
              <a:buFont typeface="Montserrat"/>
              <a:buChar char="■"/>
              <a:defRPr>
                <a:latin typeface="Montserrat"/>
                <a:ea typeface="Montserrat"/>
                <a:cs typeface="Montserrat"/>
                <a:sym typeface="Montserrat"/>
              </a:defRPr>
            </a:lvl3pPr>
            <a:lvl4pPr indent="-317500" lvl="3" marL="1828800" rtl="0">
              <a:spcBef>
                <a:spcPts val="0"/>
              </a:spcBef>
              <a:spcAft>
                <a:spcPts val="0"/>
              </a:spcAft>
              <a:buSzPts val="1400"/>
              <a:buFont typeface="Montserrat"/>
              <a:buChar char="●"/>
              <a:defRPr>
                <a:latin typeface="Montserrat"/>
                <a:ea typeface="Montserrat"/>
                <a:cs typeface="Montserrat"/>
                <a:sym typeface="Montserrat"/>
              </a:defRPr>
            </a:lvl4pPr>
            <a:lvl5pPr indent="-317500" lvl="4" marL="2286000" rtl="0">
              <a:spcBef>
                <a:spcPts val="0"/>
              </a:spcBef>
              <a:spcAft>
                <a:spcPts val="0"/>
              </a:spcAft>
              <a:buSzPts val="1400"/>
              <a:buFont typeface="Montserrat"/>
              <a:buChar char="○"/>
              <a:defRPr>
                <a:latin typeface="Montserrat"/>
                <a:ea typeface="Montserrat"/>
                <a:cs typeface="Montserrat"/>
                <a:sym typeface="Montserrat"/>
              </a:defRPr>
            </a:lvl5pPr>
            <a:lvl6pPr indent="-317500" lvl="5" marL="2743200" rtl="0">
              <a:spcBef>
                <a:spcPts val="0"/>
              </a:spcBef>
              <a:spcAft>
                <a:spcPts val="0"/>
              </a:spcAft>
              <a:buSzPts val="1400"/>
              <a:buFont typeface="Montserrat"/>
              <a:buChar char="■"/>
              <a:defRPr>
                <a:latin typeface="Montserrat"/>
                <a:ea typeface="Montserrat"/>
                <a:cs typeface="Montserrat"/>
                <a:sym typeface="Montserrat"/>
              </a:defRPr>
            </a:lvl6pPr>
            <a:lvl7pPr indent="-317500" lvl="6" marL="3200400" rtl="0">
              <a:spcBef>
                <a:spcPts val="0"/>
              </a:spcBef>
              <a:spcAft>
                <a:spcPts val="0"/>
              </a:spcAft>
              <a:buSzPts val="1400"/>
              <a:buFont typeface="Montserrat"/>
              <a:buChar char="●"/>
              <a:defRPr>
                <a:latin typeface="Montserrat"/>
                <a:ea typeface="Montserrat"/>
                <a:cs typeface="Montserrat"/>
                <a:sym typeface="Montserrat"/>
              </a:defRPr>
            </a:lvl7pPr>
            <a:lvl8pPr indent="-317500" lvl="7" marL="3657600" rtl="0">
              <a:spcBef>
                <a:spcPts val="0"/>
              </a:spcBef>
              <a:spcAft>
                <a:spcPts val="0"/>
              </a:spcAft>
              <a:buSzPts val="1400"/>
              <a:buFont typeface="Montserrat"/>
              <a:buChar char="○"/>
              <a:defRPr>
                <a:latin typeface="Montserrat"/>
                <a:ea typeface="Montserrat"/>
                <a:cs typeface="Montserrat"/>
                <a:sym typeface="Montserrat"/>
              </a:defRPr>
            </a:lvl8pPr>
            <a:lvl9pPr indent="-317500" lvl="8" marL="4114800" rtl="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559" name="Shape 559"/>
        <p:cNvGrpSpPr/>
        <p:nvPr/>
      </p:nvGrpSpPr>
      <p:grpSpPr>
        <a:xfrm>
          <a:off x="0" y="0"/>
          <a:ext cx="0" cy="0"/>
          <a:chOff x="0" y="0"/>
          <a:chExt cx="0" cy="0"/>
        </a:xfrm>
      </p:grpSpPr>
      <p:cxnSp>
        <p:nvCxnSpPr>
          <p:cNvPr id="560" name="Google Shape;560;p113"/>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561" name="Google Shape;561;p113"/>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62" name="Google Shape;562;p11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63" name="Google Shape;563;p113"/>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564" name="Google Shape;564;p113"/>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565" name="Google Shape;565;p113"/>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1" showMasterSp="0">
  <p:cSld name="TITLE_AND_BODY_1">
    <p:bg>
      <p:bgPr>
        <a:solidFill>
          <a:srgbClr val="FFFFFF"/>
        </a:solidFill>
      </p:bgPr>
    </p:bg>
    <p:spTree>
      <p:nvGrpSpPr>
        <p:cNvPr id="566" name="Shape 566"/>
        <p:cNvGrpSpPr/>
        <p:nvPr/>
      </p:nvGrpSpPr>
      <p:grpSpPr>
        <a:xfrm>
          <a:off x="0" y="0"/>
          <a:ext cx="0" cy="0"/>
          <a:chOff x="0" y="0"/>
          <a:chExt cx="0" cy="0"/>
        </a:xfrm>
      </p:grpSpPr>
      <p:cxnSp>
        <p:nvCxnSpPr>
          <p:cNvPr id="567" name="Google Shape;567;p114"/>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568" name="Google Shape;568;p114"/>
          <p:cNvSpPr txBox="1"/>
          <p:nvPr>
            <p:ph idx="1" type="body"/>
          </p:nvPr>
        </p:nvSpPr>
        <p:spPr>
          <a:xfrm>
            <a:off x="1910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569" name="Google Shape;569;p114"/>
          <p:cNvSpPr txBox="1"/>
          <p:nvPr>
            <p:ph type="title"/>
          </p:nvPr>
        </p:nvSpPr>
        <p:spPr>
          <a:xfrm>
            <a:off x="1910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570" name="Google Shape;570;p114"/>
          <p:cNvSpPr/>
          <p:nvPr/>
        </p:nvSpPr>
        <p:spPr>
          <a:xfrm>
            <a:off x="4629800"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1" name="Google Shape;571;p114"/>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72" name="Google Shape;572;p114"/>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73" name="Google Shape;573;p114"/>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
    <p:bg>
      <p:bgPr>
        <a:solidFill>
          <a:srgbClr val="FFFFFF"/>
        </a:solidFill>
      </p:bgPr>
    </p:bg>
    <p:spTree>
      <p:nvGrpSpPr>
        <p:cNvPr id="574" name="Shape 574"/>
        <p:cNvGrpSpPr/>
        <p:nvPr/>
      </p:nvGrpSpPr>
      <p:grpSpPr>
        <a:xfrm>
          <a:off x="0" y="0"/>
          <a:ext cx="0" cy="0"/>
          <a:chOff x="0" y="0"/>
          <a:chExt cx="0" cy="0"/>
        </a:xfrm>
      </p:grpSpPr>
      <p:cxnSp>
        <p:nvCxnSpPr>
          <p:cNvPr id="575" name="Google Shape;575;p115"/>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576" name="Google Shape;576;p115"/>
          <p:cNvSpPr txBox="1"/>
          <p:nvPr>
            <p:ph idx="1" type="body"/>
          </p:nvPr>
        </p:nvSpPr>
        <p:spPr>
          <a:xfrm>
            <a:off x="46298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577" name="Google Shape;577;p115"/>
          <p:cNvSpPr txBox="1"/>
          <p:nvPr>
            <p:ph type="title"/>
          </p:nvPr>
        </p:nvSpPr>
        <p:spPr>
          <a:xfrm>
            <a:off x="46298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578" name="Google Shape;578;p115"/>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9" name="Google Shape;579;p11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80" name="Google Shape;580;p115"/>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81" name="Google Shape;581;p1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582" name="Shape 582"/>
        <p:cNvGrpSpPr/>
        <p:nvPr/>
      </p:nvGrpSpPr>
      <p:grpSpPr>
        <a:xfrm>
          <a:off x="0" y="0"/>
          <a:ext cx="0" cy="0"/>
          <a:chOff x="0" y="0"/>
          <a:chExt cx="0" cy="0"/>
        </a:xfrm>
      </p:grpSpPr>
      <p:cxnSp>
        <p:nvCxnSpPr>
          <p:cNvPr id="583" name="Google Shape;583;p116"/>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584" name="Google Shape;584;p116"/>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85" name="Google Shape;585;p116"/>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86" name="Google Shape;586;p11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87" name="Google Shape;587;p116"/>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
    <p:bg>
      <p:bgPr>
        <a:solidFill>
          <a:srgbClr val="FFFFFF"/>
        </a:solidFill>
      </p:bgPr>
    </p:bg>
    <p:spTree>
      <p:nvGrpSpPr>
        <p:cNvPr id="588" name="Shape 588"/>
        <p:cNvGrpSpPr/>
        <p:nvPr/>
      </p:nvGrpSpPr>
      <p:grpSpPr>
        <a:xfrm>
          <a:off x="0" y="0"/>
          <a:ext cx="0" cy="0"/>
          <a:chOff x="0" y="0"/>
          <a:chExt cx="0" cy="0"/>
        </a:xfrm>
      </p:grpSpPr>
      <p:sp>
        <p:nvSpPr>
          <p:cNvPr id="589" name="Google Shape;589;p117"/>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590" name="Google Shape;590;p117"/>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591" name="Google Shape;591;p11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592" name="Google Shape;592;p11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593" name="Shape 593"/>
        <p:cNvGrpSpPr/>
        <p:nvPr/>
      </p:nvGrpSpPr>
      <p:grpSpPr>
        <a:xfrm>
          <a:off x="0" y="0"/>
          <a:ext cx="0" cy="0"/>
          <a:chOff x="0" y="0"/>
          <a:chExt cx="0" cy="0"/>
        </a:xfrm>
      </p:grpSpPr>
      <p:sp>
        <p:nvSpPr>
          <p:cNvPr id="594" name="Google Shape;594;p118"/>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595" name="Google Shape;595;p118"/>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596" name="Google Shape;596;p118"/>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597" name="Google Shape;597;p11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598" name="Google Shape;598;p118"/>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599" name="Shape 599"/>
        <p:cNvGrpSpPr/>
        <p:nvPr/>
      </p:nvGrpSpPr>
      <p:grpSpPr>
        <a:xfrm>
          <a:off x="0" y="0"/>
          <a:ext cx="0" cy="0"/>
          <a:chOff x="0" y="0"/>
          <a:chExt cx="0" cy="0"/>
        </a:xfrm>
      </p:grpSpPr>
      <p:sp>
        <p:nvSpPr>
          <p:cNvPr id="600" name="Google Shape;600;p119"/>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01" name="Google Shape;601;p119"/>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02" name="Google Shape;602;p119"/>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03" name="Google Shape;603;p11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04" name="Google Shape;604;p119"/>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605" name="Shape 605"/>
        <p:cNvGrpSpPr/>
        <p:nvPr/>
      </p:nvGrpSpPr>
      <p:grpSpPr>
        <a:xfrm>
          <a:off x="0" y="0"/>
          <a:ext cx="0" cy="0"/>
          <a:chOff x="0" y="0"/>
          <a:chExt cx="0" cy="0"/>
        </a:xfrm>
      </p:grpSpPr>
      <p:sp>
        <p:nvSpPr>
          <p:cNvPr id="606" name="Google Shape;606;p120"/>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07" name="Google Shape;607;p12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08" name="Google Shape;608;p12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09" name="Google Shape;609;p12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10" name="Google Shape;610;p12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611" name="Shape 611"/>
        <p:cNvGrpSpPr/>
        <p:nvPr/>
      </p:nvGrpSpPr>
      <p:grpSpPr>
        <a:xfrm>
          <a:off x="0" y="0"/>
          <a:ext cx="0" cy="0"/>
          <a:chOff x="0" y="0"/>
          <a:chExt cx="0" cy="0"/>
        </a:xfrm>
      </p:grpSpPr>
      <p:sp>
        <p:nvSpPr>
          <p:cNvPr id="612" name="Google Shape;612;p121"/>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13" name="Google Shape;613;p12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14" name="Google Shape;614;p121"/>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15" name="Google Shape;615;p12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16" name="Google Shape;616;p121"/>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
    <p:bg>
      <p:bgPr>
        <a:solidFill>
          <a:srgbClr val="C8102E"/>
        </a:solidFill>
      </p:bgPr>
    </p:bg>
    <p:spTree>
      <p:nvGrpSpPr>
        <p:cNvPr id="617" name="Shape 617"/>
        <p:cNvGrpSpPr/>
        <p:nvPr/>
      </p:nvGrpSpPr>
      <p:grpSpPr>
        <a:xfrm>
          <a:off x="0" y="0"/>
          <a:ext cx="0" cy="0"/>
          <a:chOff x="0" y="0"/>
          <a:chExt cx="0" cy="0"/>
        </a:xfrm>
      </p:grpSpPr>
      <p:sp>
        <p:nvSpPr>
          <p:cNvPr id="618" name="Google Shape;618;p122"/>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19" name="Google Shape;619;p122"/>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20" name="Google Shape;620;p122"/>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21" name="Google Shape;621;p12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22" name="Google Shape;622;p122"/>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623" name="Shape 623"/>
        <p:cNvGrpSpPr/>
        <p:nvPr/>
      </p:nvGrpSpPr>
      <p:grpSpPr>
        <a:xfrm>
          <a:off x="0" y="0"/>
          <a:ext cx="0" cy="0"/>
          <a:chOff x="0" y="0"/>
          <a:chExt cx="0" cy="0"/>
        </a:xfrm>
      </p:grpSpPr>
      <p:sp>
        <p:nvSpPr>
          <p:cNvPr id="624" name="Google Shape;624;p12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25" name="Google Shape;625;p12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26" name="Google Shape;626;p123"/>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27" name="Google Shape;627;p12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28" name="Google Shape;628;p123"/>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629" name="Shape 629"/>
        <p:cNvGrpSpPr/>
        <p:nvPr/>
      </p:nvGrpSpPr>
      <p:grpSpPr>
        <a:xfrm>
          <a:off x="0" y="0"/>
          <a:ext cx="0" cy="0"/>
          <a:chOff x="0" y="0"/>
          <a:chExt cx="0" cy="0"/>
        </a:xfrm>
      </p:grpSpPr>
      <p:sp>
        <p:nvSpPr>
          <p:cNvPr id="630" name="Google Shape;630;p124"/>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31" name="Google Shape;631;p124"/>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56" name="Google Shape;56;p14"/>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sp>
        <p:nvSpPr>
          <p:cNvPr id="57" name="Google Shape;57;p14"/>
          <p:cNvSpPr txBox="1"/>
          <p:nvPr>
            <p:ph idx="1" type="subTitle"/>
          </p:nvPr>
        </p:nvSpPr>
        <p:spPr>
          <a:xfrm>
            <a:off x="3300" y="3826350"/>
            <a:ext cx="9144000" cy="204300"/>
          </a:xfrm>
          <a:prstGeom prst="rect">
            <a:avLst/>
          </a:prstGeom>
        </p:spPr>
        <p:txBody>
          <a:bodyPr anchorCtr="0" anchor="t" bIns="0" lIns="0" spcFirstLastPara="1" rIns="0" wrap="square" tIns="0">
            <a:noAutofit/>
          </a:bodyPr>
          <a:lstStyle>
            <a:lvl1pPr lvl="0" rtl="0" algn="ctr">
              <a:spcBef>
                <a:spcPts val="0"/>
              </a:spcBef>
              <a:spcAft>
                <a:spcPts val="0"/>
              </a:spcAft>
              <a:buNone/>
              <a:defRPr sz="1000">
                <a:solidFill>
                  <a:srgbClr val="F799D0"/>
                </a:solidFill>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58" name="Google Shape;58;p14"/>
          <p:cNvPicPr preferRelativeResize="0"/>
          <p:nvPr/>
        </p:nvPicPr>
        <p:blipFill rotWithShape="1">
          <a:blip r:embed="rId2">
            <a:alphaModFix/>
          </a:blip>
          <a:srcRect b="33617" l="18488" r="5552" t="39060"/>
          <a:stretch/>
        </p:blipFill>
        <p:spPr>
          <a:xfrm>
            <a:off x="149600" y="4399225"/>
            <a:ext cx="1661050" cy="597500"/>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632" name="Shape 632"/>
        <p:cNvGrpSpPr/>
        <p:nvPr/>
      </p:nvGrpSpPr>
      <p:grpSpPr>
        <a:xfrm>
          <a:off x="0" y="0"/>
          <a:ext cx="0" cy="0"/>
          <a:chOff x="0" y="0"/>
          <a:chExt cx="0" cy="0"/>
        </a:xfrm>
      </p:grpSpPr>
      <p:sp>
        <p:nvSpPr>
          <p:cNvPr id="633" name="Google Shape;633;p125"/>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34" name="Google Shape;634;p125"/>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
    <p:bg>
      <p:bgPr>
        <a:solidFill>
          <a:srgbClr val="78BE20"/>
        </a:solidFill>
      </p:bgPr>
    </p:bg>
    <p:spTree>
      <p:nvGrpSpPr>
        <p:cNvPr id="635" name="Shape 635"/>
        <p:cNvGrpSpPr/>
        <p:nvPr/>
      </p:nvGrpSpPr>
      <p:grpSpPr>
        <a:xfrm>
          <a:off x="0" y="0"/>
          <a:ext cx="0" cy="0"/>
          <a:chOff x="0" y="0"/>
          <a:chExt cx="0" cy="0"/>
        </a:xfrm>
      </p:grpSpPr>
      <p:sp>
        <p:nvSpPr>
          <p:cNvPr id="636" name="Google Shape;636;p126"/>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37" name="Google Shape;637;p126"/>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638" name="Shape 638"/>
        <p:cNvGrpSpPr/>
        <p:nvPr/>
      </p:nvGrpSpPr>
      <p:grpSpPr>
        <a:xfrm>
          <a:off x="0" y="0"/>
          <a:ext cx="0" cy="0"/>
          <a:chOff x="0" y="0"/>
          <a:chExt cx="0" cy="0"/>
        </a:xfrm>
      </p:grpSpPr>
      <p:sp>
        <p:nvSpPr>
          <p:cNvPr id="639" name="Google Shape;639;p127"/>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40" name="Google Shape;640;p127"/>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
    <p:bg>
      <p:bgPr>
        <a:solidFill>
          <a:srgbClr val="C8102E"/>
        </a:solidFill>
      </p:bgPr>
    </p:bg>
    <p:spTree>
      <p:nvGrpSpPr>
        <p:cNvPr id="641" name="Shape 641"/>
        <p:cNvGrpSpPr/>
        <p:nvPr/>
      </p:nvGrpSpPr>
      <p:grpSpPr>
        <a:xfrm>
          <a:off x="0" y="0"/>
          <a:ext cx="0" cy="0"/>
          <a:chOff x="0" y="0"/>
          <a:chExt cx="0" cy="0"/>
        </a:xfrm>
      </p:grpSpPr>
      <p:sp>
        <p:nvSpPr>
          <p:cNvPr id="642" name="Google Shape;642;p128"/>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43" name="Google Shape;643;p128"/>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644" name="Shape 644"/>
        <p:cNvGrpSpPr/>
        <p:nvPr/>
      </p:nvGrpSpPr>
      <p:grpSpPr>
        <a:xfrm>
          <a:off x="0" y="0"/>
          <a:ext cx="0" cy="0"/>
          <a:chOff x="0" y="0"/>
          <a:chExt cx="0" cy="0"/>
        </a:xfrm>
      </p:grpSpPr>
      <p:sp>
        <p:nvSpPr>
          <p:cNvPr id="645" name="Google Shape;645;p129"/>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46" name="Google Shape;646;p129"/>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647" name="Shape 647"/>
        <p:cNvGrpSpPr/>
        <p:nvPr/>
      </p:nvGrpSpPr>
      <p:grpSpPr>
        <a:xfrm>
          <a:off x="0" y="0"/>
          <a:ext cx="0" cy="0"/>
          <a:chOff x="0" y="0"/>
          <a:chExt cx="0" cy="0"/>
        </a:xfrm>
      </p:grpSpPr>
      <p:sp>
        <p:nvSpPr>
          <p:cNvPr id="648" name="Google Shape;648;p130"/>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130"/>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50" name="Google Shape;650;p130"/>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651" name="Google Shape;651;p130"/>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652" name="Google Shape;652;p130"/>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653" name="Shape 653"/>
        <p:cNvGrpSpPr/>
        <p:nvPr/>
      </p:nvGrpSpPr>
      <p:grpSpPr>
        <a:xfrm>
          <a:off x="0" y="0"/>
          <a:ext cx="0" cy="0"/>
          <a:chOff x="0" y="0"/>
          <a:chExt cx="0" cy="0"/>
        </a:xfrm>
      </p:grpSpPr>
      <p:sp>
        <p:nvSpPr>
          <p:cNvPr id="654" name="Google Shape;654;p131"/>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131"/>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131"/>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57" name="Google Shape;657;p131"/>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658" name="Google Shape;658;p131"/>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131"/>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60" name="Google Shape;660;p131"/>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661" name="Google Shape;661;p131"/>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662" name="Google Shape;662;p131"/>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663" name="Google Shape;663;p131"/>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664" name="Google Shape;664;p131"/>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665" name="Shape 665"/>
        <p:cNvGrpSpPr/>
        <p:nvPr/>
      </p:nvGrpSpPr>
      <p:grpSpPr>
        <a:xfrm>
          <a:off x="0" y="0"/>
          <a:ext cx="0" cy="0"/>
          <a:chOff x="0" y="0"/>
          <a:chExt cx="0" cy="0"/>
        </a:xfrm>
      </p:grpSpPr>
      <p:sp>
        <p:nvSpPr>
          <p:cNvPr id="666" name="Google Shape;666;p13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667" name="Google Shape;667;p132"/>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68" name="Google Shape;668;p132"/>
          <p:cNvSpPr txBox="1"/>
          <p:nvPr>
            <p:ph idx="12" type="sldNum"/>
          </p:nvPr>
        </p:nvSpPr>
        <p:spPr>
          <a:xfrm>
            <a:off x="8472458" y="4663217"/>
            <a:ext cx="548700" cy="393600"/>
          </a:xfrm>
          <a:prstGeom prst="rect">
            <a:avLst/>
          </a:prstGeom>
        </p:spPr>
        <p:txBody>
          <a:bodyPr anchorCtr="0" anchor="t" bIns="19050" lIns="19050" spcFirstLastPara="1" rIns="19050" wrap="square" tIns="19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669" name="Shape 669"/>
        <p:cNvGrpSpPr/>
        <p:nvPr/>
      </p:nvGrpSpPr>
      <p:grpSpPr>
        <a:xfrm>
          <a:off x="0" y="0"/>
          <a:ext cx="0" cy="0"/>
          <a:chOff x="0" y="0"/>
          <a:chExt cx="0" cy="0"/>
        </a:xfrm>
      </p:grpSpPr>
      <p:sp>
        <p:nvSpPr>
          <p:cNvPr id="670" name="Google Shape;670;p13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71" name="Google Shape;671;p13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672" name="Google Shape;672;p133"/>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673" name="Google Shape;673;p13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674" name="Google Shape;674;p133"/>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showMasterSp="0">
  <p:cSld name="TITLE_AND_BODY_3">
    <p:bg>
      <p:bgPr>
        <a:solidFill>
          <a:srgbClr val="FFFFFF"/>
        </a:solidFill>
      </p:bgPr>
    </p:bg>
    <p:spTree>
      <p:nvGrpSpPr>
        <p:cNvPr id="675" name="Shape 675"/>
        <p:cNvGrpSpPr/>
        <p:nvPr/>
      </p:nvGrpSpPr>
      <p:grpSpPr>
        <a:xfrm>
          <a:off x="0" y="0"/>
          <a:ext cx="0" cy="0"/>
          <a:chOff x="0" y="0"/>
          <a:chExt cx="0" cy="0"/>
        </a:xfrm>
      </p:grpSpPr>
      <p:cxnSp>
        <p:nvCxnSpPr>
          <p:cNvPr id="676" name="Google Shape;676;p13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677" name="Google Shape;677;p13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678" name="Google Shape;678;p13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679" name="Google Shape;679;p13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type="tx">
  <p:cSld name="TITLE_AND_BODY">
    <p:bg>
      <p:bgPr>
        <a:solidFill>
          <a:srgbClr val="FFFFFF"/>
        </a:solidFill>
      </p:bgPr>
    </p:bg>
    <p:spTree>
      <p:nvGrpSpPr>
        <p:cNvPr id="59" name="Shape 59"/>
        <p:cNvGrpSpPr/>
        <p:nvPr/>
      </p:nvGrpSpPr>
      <p:grpSpPr>
        <a:xfrm>
          <a:off x="0" y="0"/>
          <a:ext cx="0" cy="0"/>
          <a:chOff x="0" y="0"/>
          <a:chExt cx="0" cy="0"/>
        </a:xfrm>
      </p:grpSpPr>
      <p:cxnSp>
        <p:nvCxnSpPr>
          <p:cNvPr id="60" name="Google Shape;60;p15"/>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61" name="Google Shape;61;p1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62" name="Google Shape;62;p1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63" name="Google Shape;63;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64" name="Google Shape;64;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65" name="Google Shape;65;p15"/>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1400"/>
              <a:buNone/>
              <a:defRPr>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6" name="Google Shape;66;p15"/>
          <p:cNvSpPr txBox="1"/>
          <p:nvPr>
            <p:ph idx="2" type="body"/>
          </p:nvPr>
        </p:nvSpPr>
        <p:spPr>
          <a:xfrm>
            <a:off x="342625" y="934600"/>
            <a:ext cx="8460900" cy="36108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ontserrat"/>
              <a:buChar char="●"/>
              <a:defRPr>
                <a:latin typeface="Montserrat"/>
                <a:ea typeface="Montserrat"/>
                <a:cs typeface="Montserrat"/>
                <a:sym typeface="Montserrat"/>
              </a:defRPr>
            </a:lvl1pPr>
            <a:lvl2pPr indent="-317500" lvl="1" marL="914400" rtl="0">
              <a:spcBef>
                <a:spcPts val="0"/>
              </a:spcBef>
              <a:spcAft>
                <a:spcPts val="0"/>
              </a:spcAft>
              <a:buSzPts val="1400"/>
              <a:buFont typeface="Montserrat"/>
              <a:buChar char="○"/>
              <a:defRPr>
                <a:latin typeface="Montserrat"/>
                <a:ea typeface="Montserrat"/>
                <a:cs typeface="Montserrat"/>
                <a:sym typeface="Montserrat"/>
              </a:defRPr>
            </a:lvl2pPr>
            <a:lvl3pPr indent="-317500" lvl="2" marL="1371600" rtl="0">
              <a:spcBef>
                <a:spcPts val="0"/>
              </a:spcBef>
              <a:spcAft>
                <a:spcPts val="0"/>
              </a:spcAft>
              <a:buSzPts val="1400"/>
              <a:buFont typeface="Montserrat"/>
              <a:buChar char="■"/>
              <a:defRPr>
                <a:latin typeface="Montserrat"/>
                <a:ea typeface="Montserrat"/>
                <a:cs typeface="Montserrat"/>
                <a:sym typeface="Montserrat"/>
              </a:defRPr>
            </a:lvl3pPr>
            <a:lvl4pPr indent="-317500" lvl="3" marL="1828800" rtl="0">
              <a:spcBef>
                <a:spcPts val="0"/>
              </a:spcBef>
              <a:spcAft>
                <a:spcPts val="0"/>
              </a:spcAft>
              <a:buSzPts val="1400"/>
              <a:buFont typeface="Montserrat"/>
              <a:buChar char="●"/>
              <a:defRPr>
                <a:latin typeface="Montserrat"/>
                <a:ea typeface="Montserrat"/>
                <a:cs typeface="Montserrat"/>
                <a:sym typeface="Montserrat"/>
              </a:defRPr>
            </a:lvl4pPr>
            <a:lvl5pPr indent="-317500" lvl="4" marL="2286000" rtl="0">
              <a:spcBef>
                <a:spcPts val="0"/>
              </a:spcBef>
              <a:spcAft>
                <a:spcPts val="0"/>
              </a:spcAft>
              <a:buSzPts val="1400"/>
              <a:buFont typeface="Montserrat"/>
              <a:buChar char="○"/>
              <a:defRPr>
                <a:latin typeface="Montserrat"/>
                <a:ea typeface="Montserrat"/>
                <a:cs typeface="Montserrat"/>
                <a:sym typeface="Montserrat"/>
              </a:defRPr>
            </a:lvl5pPr>
            <a:lvl6pPr indent="-317500" lvl="5" marL="2743200" rtl="0">
              <a:spcBef>
                <a:spcPts val="0"/>
              </a:spcBef>
              <a:spcAft>
                <a:spcPts val="0"/>
              </a:spcAft>
              <a:buSzPts val="1400"/>
              <a:buFont typeface="Montserrat"/>
              <a:buChar char="■"/>
              <a:defRPr>
                <a:latin typeface="Montserrat"/>
                <a:ea typeface="Montserrat"/>
                <a:cs typeface="Montserrat"/>
                <a:sym typeface="Montserrat"/>
              </a:defRPr>
            </a:lvl6pPr>
            <a:lvl7pPr indent="-317500" lvl="6" marL="3200400" rtl="0">
              <a:spcBef>
                <a:spcPts val="0"/>
              </a:spcBef>
              <a:spcAft>
                <a:spcPts val="0"/>
              </a:spcAft>
              <a:buSzPts val="1400"/>
              <a:buFont typeface="Montserrat"/>
              <a:buChar char="●"/>
              <a:defRPr>
                <a:latin typeface="Montserrat"/>
                <a:ea typeface="Montserrat"/>
                <a:cs typeface="Montserrat"/>
                <a:sym typeface="Montserrat"/>
              </a:defRPr>
            </a:lvl7pPr>
            <a:lvl8pPr indent="-317500" lvl="7" marL="3657600" rtl="0">
              <a:spcBef>
                <a:spcPts val="0"/>
              </a:spcBef>
              <a:spcAft>
                <a:spcPts val="0"/>
              </a:spcAft>
              <a:buSzPts val="1400"/>
              <a:buFont typeface="Montserrat"/>
              <a:buChar char="○"/>
              <a:defRPr>
                <a:latin typeface="Montserrat"/>
                <a:ea typeface="Montserrat"/>
                <a:cs typeface="Montserrat"/>
                <a:sym typeface="Montserrat"/>
              </a:defRPr>
            </a:lvl8pPr>
            <a:lvl9pPr indent="-317500" lvl="8" marL="4114800" rtl="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p:cSld name="CUSTOM">
    <p:bg>
      <p:bgPr>
        <a:noFill/>
      </p:bgPr>
    </p:bg>
    <p:spTree>
      <p:nvGrpSpPr>
        <p:cNvPr id="680" name="Shape 680"/>
        <p:cNvGrpSpPr/>
        <p:nvPr/>
      </p:nvGrpSpPr>
      <p:grpSpPr>
        <a:xfrm>
          <a:off x="0" y="0"/>
          <a:ext cx="0" cy="0"/>
          <a:chOff x="0" y="0"/>
          <a:chExt cx="0" cy="0"/>
        </a:xfrm>
      </p:grpSpPr>
      <p:sp>
        <p:nvSpPr>
          <p:cNvPr id="681" name="Google Shape;681;p135"/>
          <p:cNvSpPr txBox="1"/>
          <p:nvPr>
            <p:ph type="title"/>
          </p:nvPr>
        </p:nvSpPr>
        <p:spPr>
          <a:xfrm>
            <a:off x="191000" y="388550"/>
            <a:ext cx="8784600" cy="6435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SzPts val="2000"/>
              <a:buNone/>
              <a:defRPr>
                <a:solidFill>
                  <a:srgbClr val="333333"/>
                </a:solidFill>
                <a:latin typeface="Montserrat"/>
                <a:ea typeface="Montserrat"/>
                <a:cs typeface="Montserrat"/>
                <a:sym typeface="Montserrat"/>
              </a:defRPr>
            </a:lvl1pPr>
            <a:lvl2pPr lvl="1" rtl="0" algn="ctr">
              <a:lnSpc>
                <a:spcPct val="100000"/>
              </a:lnSpc>
              <a:spcBef>
                <a:spcPts val="0"/>
              </a:spcBef>
              <a:spcAft>
                <a:spcPts val="0"/>
              </a:spcAft>
              <a:buSzPts val="2000"/>
              <a:buNone/>
              <a:defRPr/>
            </a:lvl2pPr>
            <a:lvl3pPr lvl="2" rtl="0" algn="ctr">
              <a:lnSpc>
                <a:spcPct val="100000"/>
              </a:lnSpc>
              <a:spcBef>
                <a:spcPts val="0"/>
              </a:spcBef>
              <a:spcAft>
                <a:spcPts val="0"/>
              </a:spcAft>
              <a:buSzPts val="2000"/>
              <a:buNone/>
              <a:defRPr/>
            </a:lvl3pPr>
            <a:lvl4pPr lvl="3" rtl="0" algn="ctr">
              <a:lnSpc>
                <a:spcPct val="100000"/>
              </a:lnSpc>
              <a:spcBef>
                <a:spcPts val="0"/>
              </a:spcBef>
              <a:spcAft>
                <a:spcPts val="0"/>
              </a:spcAft>
              <a:buSzPts val="2000"/>
              <a:buNone/>
              <a:defRPr/>
            </a:lvl4pPr>
            <a:lvl5pPr lvl="4" rtl="0" algn="ctr">
              <a:lnSpc>
                <a:spcPct val="100000"/>
              </a:lnSpc>
              <a:spcBef>
                <a:spcPts val="0"/>
              </a:spcBef>
              <a:spcAft>
                <a:spcPts val="0"/>
              </a:spcAft>
              <a:buSzPts val="2000"/>
              <a:buNone/>
              <a:defRPr/>
            </a:lvl5pPr>
            <a:lvl6pPr lvl="5" rtl="0" algn="ctr">
              <a:lnSpc>
                <a:spcPct val="100000"/>
              </a:lnSpc>
              <a:spcBef>
                <a:spcPts val="0"/>
              </a:spcBef>
              <a:spcAft>
                <a:spcPts val="0"/>
              </a:spcAft>
              <a:buSzPts val="2000"/>
              <a:buNone/>
              <a:defRPr/>
            </a:lvl6pPr>
            <a:lvl7pPr lvl="6" rtl="0" algn="ctr">
              <a:lnSpc>
                <a:spcPct val="100000"/>
              </a:lnSpc>
              <a:spcBef>
                <a:spcPts val="0"/>
              </a:spcBef>
              <a:spcAft>
                <a:spcPts val="0"/>
              </a:spcAft>
              <a:buSzPts val="2000"/>
              <a:buNone/>
              <a:defRPr/>
            </a:lvl7pPr>
            <a:lvl8pPr lvl="7" rtl="0" algn="ctr">
              <a:lnSpc>
                <a:spcPct val="100000"/>
              </a:lnSpc>
              <a:spcBef>
                <a:spcPts val="0"/>
              </a:spcBef>
              <a:spcAft>
                <a:spcPts val="0"/>
              </a:spcAft>
              <a:buSzPts val="2000"/>
              <a:buNone/>
              <a:defRPr/>
            </a:lvl8pPr>
            <a:lvl9pPr lvl="8" rtl="0" algn="ctr">
              <a:lnSpc>
                <a:spcPct val="100000"/>
              </a:lnSpc>
              <a:spcBef>
                <a:spcPts val="0"/>
              </a:spcBef>
              <a:spcAft>
                <a:spcPts val="0"/>
              </a:spcAft>
              <a:buSzPts val="2000"/>
              <a:buNone/>
              <a:defRPr/>
            </a:lvl9pPr>
          </a:lstStyle>
          <a:p/>
        </p:txBody>
      </p:sp>
      <p:sp>
        <p:nvSpPr>
          <p:cNvPr id="682" name="Google Shape;682;p135"/>
          <p:cNvSpPr txBox="1"/>
          <p:nvPr>
            <p:ph idx="1" type="body"/>
          </p:nvPr>
        </p:nvSpPr>
        <p:spPr>
          <a:xfrm>
            <a:off x="191000" y="1117925"/>
            <a:ext cx="8784600" cy="3465900"/>
          </a:xfrm>
          <a:prstGeom prst="rect">
            <a:avLst/>
          </a:prstGeom>
          <a:noFill/>
          <a:ln>
            <a:noFill/>
          </a:ln>
        </p:spPr>
        <p:txBody>
          <a:bodyPr anchorCtr="0" anchor="t" bIns="91425" lIns="0" spcFirstLastPara="1" rIns="91425" wrap="square" tIns="0">
            <a:noAutofit/>
          </a:bodyPr>
          <a:lstStyle>
            <a:lvl1pPr indent="-355600" lvl="0" marL="4572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1pPr>
            <a:lvl2pPr indent="-336550" lvl="1" marL="914400" marR="0" rtl="0" algn="l">
              <a:lnSpc>
                <a:spcPct val="100000"/>
              </a:lnSpc>
              <a:spcBef>
                <a:spcPts val="0"/>
              </a:spcBef>
              <a:spcAft>
                <a:spcPts val="0"/>
              </a:spcAft>
              <a:buClr>
                <a:srgbClr val="333333"/>
              </a:buClr>
              <a:buSzPts val="1700"/>
              <a:buFont typeface="Montserrat Light"/>
              <a:buChar char="○"/>
              <a:defRPr b="0" i="0" sz="1700" u="none" cap="none" strike="noStrike">
                <a:solidFill>
                  <a:srgbClr val="333333"/>
                </a:solidFill>
                <a:latin typeface="Montserrat Light"/>
                <a:ea typeface="Montserrat Light"/>
                <a:cs typeface="Montserrat Light"/>
                <a:sym typeface="Montserrat Light"/>
              </a:defRPr>
            </a:lvl2pPr>
            <a:lvl3pPr indent="-323850" lvl="2" marL="1371600" marR="0" rtl="0" algn="l">
              <a:lnSpc>
                <a:spcPct val="100000"/>
              </a:lnSpc>
              <a:spcBef>
                <a:spcPts val="0"/>
              </a:spcBef>
              <a:spcAft>
                <a:spcPts val="0"/>
              </a:spcAft>
              <a:buClr>
                <a:srgbClr val="333333"/>
              </a:buClr>
              <a:buSzPts val="1500"/>
              <a:buFont typeface="Montserrat Light"/>
              <a:buChar char="■"/>
              <a:defRPr b="0" i="0" sz="1500" u="none" cap="none" strike="noStrike">
                <a:solidFill>
                  <a:srgbClr val="333333"/>
                </a:solidFill>
                <a:latin typeface="Montserrat Light"/>
                <a:ea typeface="Montserrat Light"/>
                <a:cs typeface="Montserrat Light"/>
                <a:sym typeface="Montserrat Light"/>
              </a:defRPr>
            </a:lvl3pPr>
            <a:lvl4pPr indent="-311150" lvl="3" marL="1828800" marR="0" rtl="0" algn="l">
              <a:lnSpc>
                <a:spcPct val="100000"/>
              </a:lnSpc>
              <a:spcBef>
                <a:spcPts val="0"/>
              </a:spcBef>
              <a:spcAft>
                <a:spcPts val="0"/>
              </a:spcAft>
              <a:buClr>
                <a:srgbClr val="333333"/>
              </a:buClr>
              <a:buSzPts val="1300"/>
              <a:buFont typeface="Montserrat Light"/>
              <a:buChar char="●"/>
              <a:defRPr b="0" i="0" sz="1300" u="none" cap="none" strike="noStrike">
                <a:solidFill>
                  <a:srgbClr val="333333"/>
                </a:solidFill>
                <a:latin typeface="Montserrat Light"/>
                <a:ea typeface="Montserrat Light"/>
                <a:cs typeface="Montserrat Light"/>
                <a:sym typeface="Montserrat Light"/>
              </a:defRPr>
            </a:lvl4pPr>
            <a:lvl5pPr indent="-355600" lvl="4" marL="22860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5pPr>
            <a:lvl6pPr indent="-355600" lvl="5" marL="27432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6pPr>
            <a:lvl7pPr indent="-355600" lvl="6" marL="32004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7pPr>
            <a:lvl8pPr indent="-355600" lvl="7" marL="36576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8pPr>
            <a:lvl9pPr indent="-355600" lvl="8" marL="4114800" marR="0" rtl="0" algn="l">
              <a:lnSpc>
                <a:spcPct val="100000"/>
              </a:lnSpc>
              <a:spcBef>
                <a:spcPts val="0"/>
              </a:spcBef>
              <a:spcAft>
                <a:spcPts val="0"/>
              </a:spcAft>
              <a:buClr>
                <a:srgbClr val="333333"/>
              </a:buClr>
              <a:buSzPts val="2000"/>
              <a:buFont typeface="Montserrat Light"/>
              <a:buChar char="■"/>
              <a:defRPr b="0" i="0" sz="2000" u="none" cap="none" strike="noStrike">
                <a:solidFill>
                  <a:srgbClr val="333333"/>
                </a:solidFill>
                <a:latin typeface="Montserrat Light"/>
                <a:ea typeface="Montserrat Light"/>
                <a:cs typeface="Montserrat Light"/>
                <a:sym typeface="Montserrat Light"/>
              </a:defRPr>
            </a:lvl9pPr>
          </a:lstStyle>
          <a:p/>
        </p:txBody>
      </p:sp>
      <p:pic>
        <p:nvPicPr>
          <p:cNvPr id="683" name="Google Shape;683;p135"/>
          <p:cNvPicPr preferRelativeResize="0"/>
          <p:nvPr/>
        </p:nvPicPr>
        <p:blipFill rotWithShape="1">
          <a:blip r:embed="rId2">
            <a:alphaModFix/>
          </a:blip>
          <a:srcRect b="0" l="0" r="0" t="0"/>
          <a:stretch/>
        </p:blipFill>
        <p:spPr>
          <a:xfrm>
            <a:off x="41654" y="4766721"/>
            <a:ext cx="365941" cy="328572"/>
          </a:xfrm>
          <a:prstGeom prst="rect">
            <a:avLst/>
          </a:prstGeom>
          <a:noFill/>
          <a:ln>
            <a:noFill/>
          </a:ln>
        </p:spPr>
      </p:pic>
      <p:pic>
        <p:nvPicPr>
          <p:cNvPr id="684" name="Google Shape;684;p135"/>
          <p:cNvPicPr preferRelativeResize="0"/>
          <p:nvPr/>
        </p:nvPicPr>
        <p:blipFill rotWithShape="1">
          <a:blip r:embed="rId3">
            <a:alphaModFix/>
          </a:blip>
          <a:srcRect b="0" l="0" r="0" t="0"/>
          <a:stretch/>
        </p:blipFill>
        <p:spPr>
          <a:xfrm>
            <a:off x="8745725" y="4787863"/>
            <a:ext cx="217601" cy="240475"/>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1" showMasterSp="0">
  <p:cSld name="TITLE_AND_BODY_4">
    <p:bg>
      <p:bgPr>
        <a:solidFill>
          <a:srgbClr val="FFFFFF"/>
        </a:solidFill>
      </p:bgPr>
    </p:bg>
    <p:spTree>
      <p:nvGrpSpPr>
        <p:cNvPr id="685" name="Shape 685"/>
        <p:cNvGrpSpPr/>
        <p:nvPr/>
      </p:nvGrpSpPr>
      <p:grpSpPr>
        <a:xfrm>
          <a:off x="0" y="0"/>
          <a:ext cx="0" cy="0"/>
          <a:chOff x="0" y="0"/>
          <a:chExt cx="0" cy="0"/>
        </a:xfrm>
      </p:grpSpPr>
      <p:cxnSp>
        <p:nvCxnSpPr>
          <p:cNvPr id="686" name="Google Shape;686;p136"/>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687" name="Google Shape;687;p13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688" name="Google Shape;688;p13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689" name="Google Shape;689;p136"/>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2" showMasterSp="0">
  <p:cSld name="TITLE_AND_BODY_3_1">
    <p:bg>
      <p:bgPr>
        <a:solidFill>
          <a:srgbClr val="FFFFFF"/>
        </a:solidFill>
      </p:bgPr>
    </p:bg>
    <p:spTree>
      <p:nvGrpSpPr>
        <p:cNvPr id="690" name="Shape 690"/>
        <p:cNvGrpSpPr/>
        <p:nvPr/>
      </p:nvGrpSpPr>
      <p:grpSpPr>
        <a:xfrm>
          <a:off x="0" y="0"/>
          <a:ext cx="0" cy="0"/>
          <a:chOff x="0" y="0"/>
          <a:chExt cx="0" cy="0"/>
        </a:xfrm>
      </p:grpSpPr>
      <p:cxnSp>
        <p:nvCxnSpPr>
          <p:cNvPr id="691" name="Google Shape;691;p137"/>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692" name="Google Shape;692;p13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693" name="Google Shape;693;p13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694" name="Google Shape;694;p137"/>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699" name="Shape 699"/>
        <p:cNvGrpSpPr/>
        <p:nvPr/>
      </p:nvGrpSpPr>
      <p:grpSpPr>
        <a:xfrm>
          <a:off x="0" y="0"/>
          <a:ext cx="0" cy="0"/>
          <a:chOff x="0" y="0"/>
          <a:chExt cx="0" cy="0"/>
        </a:xfrm>
      </p:grpSpPr>
      <p:sp>
        <p:nvSpPr>
          <p:cNvPr id="700" name="Google Shape;700;p139"/>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701" name="Google Shape;701;p139"/>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sp>
        <p:nvSpPr>
          <p:cNvPr id="702" name="Google Shape;702;p139"/>
          <p:cNvSpPr txBox="1"/>
          <p:nvPr>
            <p:ph idx="1" type="subTitle"/>
          </p:nvPr>
        </p:nvSpPr>
        <p:spPr>
          <a:xfrm>
            <a:off x="3300" y="3826350"/>
            <a:ext cx="9144000" cy="204300"/>
          </a:xfrm>
          <a:prstGeom prst="rect">
            <a:avLst/>
          </a:prstGeom>
        </p:spPr>
        <p:txBody>
          <a:bodyPr anchorCtr="0" anchor="t" bIns="0" lIns="0" spcFirstLastPara="1" rIns="0" wrap="square" tIns="0">
            <a:noAutofit/>
          </a:bodyPr>
          <a:lstStyle>
            <a:lvl1pPr lvl="0" rtl="0" algn="ctr">
              <a:spcBef>
                <a:spcPts val="0"/>
              </a:spcBef>
              <a:spcAft>
                <a:spcPts val="0"/>
              </a:spcAft>
              <a:buNone/>
              <a:defRPr sz="1000">
                <a:solidFill>
                  <a:srgbClr val="F799D0"/>
                </a:solidFill>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03" name="Google Shape;703;p139"/>
          <p:cNvPicPr preferRelativeResize="0"/>
          <p:nvPr/>
        </p:nvPicPr>
        <p:blipFill rotWithShape="1">
          <a:blip r:embed="rId2">
            <a:alphaModFix/>
          </a:blip>
          <a:srcRect b="33617" l="18488" r="5552" t="39060"/>
          <a:stretch/>
        </p:blipFill>
        <p:spPr>
          <a:xfrm>
            <a:off x="149600" y="4399225"/>
            <a:ext cx="1661050" cy="59750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type="tx">
  <p:cSld name="TITLE_AND_BODY">
    <p:bg>
      <p:bgPr>
        <a:solidFill>
          <a:srgbClr val="FFFFFF"/>
        </a:solidFill>
      </p:bgPr>
    </p:bg>
    <p:spTree>
      <p:nvGrpSpPr>
        <p:cNvPr id="704" name="Shape 704"/>
        <p:cNvGrpSpPr/>
        <p:nvPr/>
      </p:nvGrpSpPr>
      <p:grpSpPr>
        <a:xfrm>
          <a:off x="0" y="0"/>
          <a:ext cx="0" cy="0"/>
          <a:chOff x="0" y="0"/>
          <a:chExt cx="0" cy="0"/>
        </a:xfrm>
      </p:grpSpPr>
      <p:cxnSp>
        <p:nvCxnSpPr>
          <p:cNvPr id="705" name="Google Shape;705;p140"/>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706" name="Google Shape;706;p140"/>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07" name="Google Shape;707;p14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08" name="Google Shape;708;p140"/>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709" name="Google Shape;709;p140"/>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710" name="Google Shape;710;p140"/>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1400"/>
              <a:buNone/>
              <a:defRPr>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11" name="Google Shape;711;p140"/>
          <p:cNvSpPr txBox="1"/>
          <p:nvPr>
            <p:ph idx="2" type="body"/>
          </p:nvPr>
        </p:nvSpPr>
        <p:spPr>
          <a:xfrm>
            <a:off x="342625" y="934600"/>
            <a:ext cx="8460900" cy="36108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ontserrat"/>
              <a:buChar char="●"/>
              <a:defRPr>
                <a:latin typeface="Montserrat"/>
                <a:ea typeface="Montserrat"/>
                <a:cs typeface="Montserrat"/>
                <a:sym typeface="Montserrat"/>
              </a:defRPr>
            </a:lvl1pPr>
            <a:lvl2pPr indent="-317500" lvl="1" marL="914400" rtl="0">
              <a:spcBef>
                <a:spcPts val="0"/>
              </a:spcBef>
              <a:spcAft>
                <a:spcPts val="0"/>
              </a:spcAft>
              <a:buSzPts val="1400"/>
              <a:buFont typeface="Montserrat"/>
              <a:buChar char="○"/>
              <a:defRPr>
                <a:latin typeface="Montserrat"/>
                <a:ea typeface="Montserrat"/>
                <a:cs typeface="Montserrat"/>
                <a:sym typeface="Montserrat"/>
              </a:defRPr>
            </a:lvl2pPr>
            <a:lvl3pPr indent="-317500" lvl="2" marL="1371600" rtl="0">
              <a:spcBef>
                <a:spcPts val="0"/>
              </a:spcBef>
              <a:spcAft>
                <a:spcPts val="0"/>
              </a:spcAft>
              <a:buSzPts val="1400"/>
              <a:buFont typeface="Montserrat"/>
              <a:buChar char="■"/>
              <a:defRPr>
                <a:latin typeface="Montserrat"/>
                <a:ea typeface="Montserrat"/>
                <a:cs typeface="Montserrat"/>
                <a:sym typeface="Montserrat"/>
              </a:defRPr>
            </a:lvl3pPr>
            <a:lvl4pPr indent="-317500" lvl="3" marL="1828800" rtl="0">
              <a:spcBef>
                <a:spcPts val="0"/>
              </a:spcBef>
              <a:spcAft>
                <a:spcPts val="0"/>
              </a:spcAft>
              <a:buSzPts val="1400"/>
              <a:buFont typeface="Montserrat"/>
              <a:buChar char="●"/>
              <a:defRPr>
                <a:latin typeface="Montserrat"/>
                <a:ea typeface="Montserrat"/>
                <a:cs typeface="Montserrat"/>
                <a:sym typeface="Montserrat"/>
              </a:defRPr>
            </a:lvl4pPr>
            <a:lvl5pPr indent="-317500" lvl="4" marL="2286000" rtl="0">
              <a:spcBef>
                <a:spcPts val="0"/>
              </a:spcBef>
              <a:spcAft>
                <a:spcPts val="0"/>
              </a:spcAft>
              <a:buSzPts val="1400"/>
              <a:buFont typeface="Montserrat"/>
              <a:buChar char="○"/>
              <a:defRPr>
                <a:latin typeface="Montserrat"/>
                <a:ea typeface="Montserrat"/>
                <a:cs typeface="Montserrat"/>
                <a:sym typeface="Montserrat"/>
              </a:defRPr>
            </a:lvl5pPr>
            <a:lvl6pPr indent="-317500" lvl="5" marL="2743200" rtl="0">
              <a:spcBef>
                <a:spcPts val="0"/>
              </a:spcBef>
              <a:spcAft>
                <a:spcPts val="0"/>
              </a:spcAft>
              <a:buSzPts val="1400"/>
              <a:buFont typeface="Montserrat"/>
              <a:buChar char="■"/>
              <a:defRPr>
                <a:latin typeface="Montserrat"/>
                <a:ea typeface="Montserrat"/>
                <a:cs typeface="Montserrat"/>
                <a:sym typeface="Montserrat"/>
              </a:defRPr>
            </a:lvl6pPr>
            <a:lvl7pPr indent="-317500" lvl="6" marL="3200400" rtl="0">
              <a:spcBef>
                <a:spcPts val="0"/>
              </a:spcBef>
              <a:spcAft>
                <a:spcPts val="0"/>
              </a:spcAft>
              <a:buSzPts val="1400"/>
              <a:buFont typeface="Montserrat"/>
              <a:buChar char="●"/>
              <a:defRPr>
                <a:latin typeface="Montserrat"/>
                <a:ea typeface="Montserrat"/>
                <a:cs typeface="Montserrat"/>
                <a:sym typeface="Montserrat"/>
              </a:defRPr>
            </a:lvl7pPr>
            <a:lvl8pPr indent="-317500" lvl="7" marL="3657600" rtl="0">
              <a:spcBef>
                <a:spcPts val="0"/>
              </a:spcBef>
              <a:spcAft>
                <a:spcPts val="0"/>
              </a:spcAft>
              <a:buSzPts val="1400"/>
              <a:buFont typeface="Montserrat"/>
              <a:buChar char="○"/>
              <a:defRPr>
                <a:latin typeface="Montserrat"/>
                <a:ea typeface="Montserrat"/>
                <a:cs typeface="Montserrat"/>
                <a:sym typeface="Montserrat"/>
              </a:defRPr>
            </a:lvl8pPr>
            <a:lvl9pPr indent="-317500" lvl="8" marL="4114800" rtl="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712" name="Shape 712"/>
        <p:cNvGrpSpPr/>
        <p:nvPr/>
      </p:nvGrpSpPr>
      <p:grpSpPr>
        <a:xfrm>
          <a:off x="0" y="0"/>
          <a:ext cx="0" cy="0"/>
          <a:chOff x="0" y="0"/>
          <a:chExt cx="0" cy="0"/>
        </a:xfrm>
      </p:grpSpPr>
      <p:cxnSp>
        <p:nvCxnSpPr>
          <p:cNvPr id="713" name="Google Shape;713;p14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714" name="Google Shape;714;p14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15" name="Google Shape;715;p14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16" name="Google Shape;716;p14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717" name="Google Shape;717;p14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718" name="Google Shape;718;p141"/>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1" showMasterSp="0">
  <p:cSld name="TITLE_AND_BODY_1">
    <p:bg>
      <p:bgPr>
        <a:solidFill>
          <a:srgbClr val="FFFFFF"/>
        </a:solidFill>
      </p:bgPr>
    </p:bg>
    <p:spTree>
      <p:nvGrpSpPr>
        <p:cNvPr id="719" name="Shape 719"/>
        <p:cNvGrpSpPr/>
        <p:nvPr/>
      </p:nvGrpSpPr>
      <p:grpSpPr>
        <a:xfrm>
          <a:off x="0" y="0"/>
          <a:ext cx="0" cy="0"/>
          <a:chOff x="0" y="0"/>
          <a:chExt cx="0" cy="0"/>
        </a:xfrm>
      </p:grpSpPr>
      <p:cxnSp>
        <p:nvCxnSpPr>
          <p:cNvPr id="720" name="Google Shape;720;p14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721" name="Google Shape;721;p142"/>
          <p:cNvSpPr txBox="1"/>
          <p:nvPr>
            <p:ph idx="1" type="body"/>
          </p:nvPr>
        </p:nvSpPr>
        <p:spPr>
          <a:xfrm>
            <a:off x="1910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722" name="Google Shape;722;p142"/>
          <p:cNvSpPr txBox="1"/>
          <p:nvPr>
            <p:ph type="title"/>
          </p:nvPr>
        </p:nvSpPr>
        <p:spPr>
          <a:xfrm>
            <a:off x="1910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723" name="Google Shape;723;p142"/>
          <p:cNvSpPr/>
          <p:nvPr/>
        </p:nvSpPr>
        <p:spPr>
          <a:xfrm>
            <a:off x="4629800"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24" name="Google Shape;724;p14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25" name="Google Shape;725;p142"/>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26" name="Google Shape;726;p14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
    <p:bg>
      <p:bgPr>
        <a:solidFill>
          <a:srgbClr val="FFFFFF"/>
        </a:solidFill>
      </p:bgPr>
    </p:bg>
    <p:spTree>
      <p:nvGrpSpPr>
        <p:cNvPr id="727" name="Shape 727"/>
        <p:cNvGrpSpPr/>
        <p:nvPr/>
      </p:nvGrpSpPr>
      <p:grpSpPr>
        <a:xfrm>
          <a:off x="0" y="0"/>
          <a:ext cx="0" cy="0"/>
          <a:chOff x="0" y="0"/>
          <a:chExt cx="0" cy="0"/>
        </a:xfrm>
      </p:grpSpPr>
      <p:cxnSp>
        <p:nvCxnSpPr>
          <p:cNvPr id="728" name="Google Shape;728;p143"/>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729" name="Google Shape;729;p143"/>
          <p:cNvSpPr txBox="1"/>
          <p:nvPr>
            <p:ph idx="1" type="body"/>
          </p:nvPr>
        </p:nvSpPr>
        <p:spPr>
          <a:xfrm>
            <a:off x="46298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730" name="Google Shape;730;p143"/>
          <p:cNvSpPr txBox="1"/>
          <p:nvPr>
            <p:ph type="title"/>
          </p:nvPr>
        </p:nvSpPr>
        <p:spPr>
          <a:xfrm>
            <a:off x="46298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731" name="Google Shape;731;p143"/>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2" name="Google Shape;732;p143"/>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33" name="Google Shape;733;p143"/>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34" name="Google Shape;734;p143"/>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735" name="Shape 735"/>
        <p:cNvGrpSpPr/>
        <p:nvPr/>
      </p:nvGrpSpPr>
      <p:grpSpPr>
        <a:xfrm>
          <a:off x="0" y="0"/>
          <a:ext cx="0" cy="0"/>
          <a:chOff x="0" y="0"/>
          <a:chExt cx="0" cy="0"/>
        </a:xfrm>
      </p:grpSpPr>
      <p:cxnSp>
        <p:nvCxnSpPr>
          <p:cNvPr id="736" name="Google Shape;736;p144"/>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737" name="Google Shape;737;p144"/>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8" name="Google Shape;738;p144"/>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39" name="Google Shape;739;p14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40" name="Google Shape;740;p144"/>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
    <p:bg>
      <p:bgPr>
        <a:solidFill>
          <a:srgbClr val="FFFFFF"/>
        </a:solidFill>
      </p:bgPr>
    </p:bg>
    <p:spTree>
      <p:nvGrpSpPr>
        <p:cNvPr id="741" name="Shape 741"/>
        <p:cNvGrpSpPr/>
        <p:nvPr/>
      </p:nvGrpSpPr>
      <p:grpSpPr>
        <a:xfrm>
          <a:off x="0" y="0"/>
          <a:ext cx="0" cy="0"/>
          <a:chOff x="0" y="0"/>
          <a:chExt cx="0" cy="0"/>
        </a:xfrm>
      </p:grpSpPr>
      <p:sp>
        <p:nvSpPr>
          <p:cNvPr id="742" name="Google Shape;742;p145"/>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743" name="Google Shape;743;p145"/>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744" name="Google Shape;744;p14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45" name="Google Shape;745;p14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67" name="Shape 67"/>
        <p:cNvGrpSpPr/>
        <p:nvPr/>
      </p:nvGrpSpPr>
      <p:grpSpPr>
        <a:xfrm>
          <a:off x="0" y="0"/>
          <a:ext cx="0" cy="0"/>
          <a:chOff x="0" y="0"/>
          <a:chExt cx="0" cy="0"/>
        </a:xfrm>
      </p:grpSpPr>
      <p:cxnSp>
        <p:nvCxnSpPr>
          <p:cNvPr id="68" name="Google Shape;68;p16"/>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69" name="Google Shape;69;p16"/>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0" name="Google Shape;70;p1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71" name="Google Shape;71;p16"/>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72" name="Google Shape;72;p16"/>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73" name="Google Shape;73;p16"/>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746" name="Shape 746"/>
        <p:cNvGrpSpPr/>
        <p:nvPr/>
      </p:nvGrpSpPr>
      <p:grpSpPr>
        <a:xfrm>
          <a:off x="0" y="0"/>
          <a:ext cx="0" cy="0"/>
          <a:chOff x="0" y="0"/>
          <a:chExt cx="0" cy="0"/>
        </a:xfrm>
      </p:grpSpPr>
      <p:sp>
        <p:nvSpPr>
          <p:cNvPr id="747" name="Google Shape;747;p146"/>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48" name="Google Shape;748;p14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49" name="Google Shape;749;p14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50" name="Google Shape;750;p14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51" name="Google Shape;751;p14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752" name="Shape 752"/>
        <p:cNvGrpSpPr/>
        <p:nvPr/>
      </p:nvGrpSpPr>
      <p:grpSpPr>
        <a:xfrm>
          <a:off x="0" y="0"/>
          <a:ext cx="0" cy="0"/>
          <a:chOff x="0" y="0"/>
          <a:chExt cx="0" cy="0"/>
        </a:xfrm>
      </p:grpSpPr>
      <p:sp>
        <p:nvSpPr>
          <p:cNvPr id="753" name="Google Shape;753;p147"/>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54" name="Google Shape;754;p14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55" name="Google Shape;755;p147"/>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56" name="Google Shape;756;p14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57" name="Google Shape;757;p147"/>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758" name="Shape 758"/>
        <p:cNvGrpSpPr/>
        <p:nvPr/>
      </p:nvGrpSpPr>
      <p:grpSpPr>
        <a:xfrm>
          <a:off x="0" y="0"/>
          <a:ext cx="0" cy="0"/>
          <a:chOff x="0" y="0"/>
          <a:chExt cx="0" cy="0"/>
        </a:xfrm>
      </p:grpSpPr>
      <p:sp>
        <p:nvSpPr>
          <p:cNvPr id="759" name="Google Shape;759;p148"/>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60" name="Google Shape;760;p148"/>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61" name="Google Shape;761;p148"/>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62" name="Google Shape;762;p14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63" name="Google Shape;763;p148"/>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764" name="Shape 764"/>
        <p:cNvGrpSpPr/>
        <p:nvPr/>
      </p:nvGrpSpPr>
      <p:grpSpPr>
        <a:xfrm>
          <a:off x="0" y="0"/>
          <a:ext cx="0" cy="0"/>
          <a:chOff x="0" y="0"/>
          <a:chExt cx="0" cy="0"/>
        </a:xfrm>
      </p:grpSpPr>
      <p:sp>
        <p:nvSpPr>
          <p:cNvPr id="765" name="Google Shape;765;p149"/>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66" name="Google Shape;766;p149"/>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67" name="Google Shape;767;p149"/>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68" name="Google Shape;768;p14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69" name="Google Shape;769;p149"/>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
    <p:bg>
      <p:bgPr>
        <a:solidFill>
          <a:srgbClr val="C8102E"/>
        </a:solidFill>
      </p:bgPr>
    </p:bg>
    <p:spTree>
      <p:nvGrpSpPr>
        <p:cNvPr id="770" name="Shape 770"/>
        <p:cNvGrpSpPr/>
        <p:nvPr/>
      </p:nvGrpSpPr>
      <p:grpSpPr>
        <a:xfrm>
          <a:off x="0" y="0"/>
          <a:ext cx="0" cy="0"/>
          <a:chOff x="0" y="0"/>
          <a:chExt cx="0" cy="0"/>
        </a:xfrm>
      </p:grpSpPr>
      <p:sp>
        <p:nvSpPr>
          <p:cNvPr id="771" name="Google Shape;771;p150"/>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72" name="Google Shape;772;p15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73" name="Google Shape;773;p15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74" name="Google Shape;774;p15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75" name="Google Shape;775;p15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776" name="Shape 776"/>
        <p:cNvGrpSpPr/>
        <p:nvPr/>
      </p:nvGrpSpPr>
      <p:grpSpPr>
        <a:xfrm>
          <a:off x="0" y="0"/>
          <a:ext cx="0" cy="0"/>
          <a:chOff x="0" y="0"/>
          <a:chExt cx="0" cy="0"/>
        </a:xfrm>
      </p:grpSpPr>
      <p:sp>
        <p:nvSpPr>
          <p:cNvPr id="777" name="Google Shape;777;p151"/>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78" name="Google Shape;778;p15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79" name="Google Shape;779;p151"/>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80" name="Google Shape;780;p15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781" name="Google Shape;781;p151"/>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782" name="Shape 782"/>
        <p:cNvGrpSpPr/>
        <p:nvPr/>
      </p:nvGrpSpPr>
      <p:grpSpPr>
        <a:xfrm>
          <a:off x="0" y="0"/>
          <a:ext cx="0" cy="0"/>
          <a:chOff x="0" y="0"/>
          <a:chExt cx="0" cy="0"/>
        </a:xfrm>
      </p:grpSpPr>
      <p:sp>
        <p:nvSpPr>
          <p:cNvPr id="783" name="Google Shape;783;p152"/>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84" name="Google Shape;784;p152"/>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785" name="Shape 785"/>
        <p:cNvGrpSpPr/>
        <p:nvPr/>
      </p:nvGrpSpPr>
      <p:grpSpPr>
        <a:xfrm>
          <a:off x="0" y="0"/>
          <a:ext cx="0" cy="0"/>
          <a:chOff x="0" y="0"/>
          <a:chExt cx="0" cy="0"/>
        </a:xfrm>
      </p:grpSpPr>
      <p:sp>
        <p:nvSpPr>
          <p:cNvPr id="786" name="Google Shape;786;p153"/>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87" name="Google Shape;787;p153"/>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
    <p:bg>
      <p:bgPr>
        <a:solidFill>
          <a:srgbClr val="78BE20"/>
        </a:solidFill>
      </p:bgPr>
    </p:bg>
    <p:spTree>
      <p:nvGrpSpPr>
        <p:cNvPr id="788" name="Shape 788"/>
        <p:cNvGrpSpPr/>
        <p:nvPr/>
      </p:nvGrpSpPr>
      <p:grpSpPr>
        <a:xfrm>
          <a:off x="0" y="0"/>
          <a:ext cx="0" cy="0"/>
          <a:chOff x="0" y="0"/>
          <a:chExt cx="0" cy="0"/>
        </a:xfrm>
      </p:grpSpPr>
      <p:sp>
        <p:nvSpPr>
          <p:cNvPr id="789" name="Google Shape;789;p154"/>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90" name="Google Shape;790;p154"/>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791" name="Shape 791"/>
        <p:cNvGrpSpPr/>
        <p:nvPr/>
      </p:nvGrpSpPr>
      <p:grpSpPr>
        <a:xfrm>
          <a:off x="0" y="0"/>
          <a:ext cx="0" cy="0"/>
          <a:chOff x="0" y="0"/>
          <a:chExt cx="0" cy="0"/>
        </a:xfrm>
      </p:grpSpPr>
      <p:sp>
        <p:nvSpPr>
          <p:cNvPr id="792" name="Google Shape;792;p155"/>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93" name="Google Shape;793;p155"/>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1" showMasterSp="0">
  <p:cSld name="TITLE_AND_BODY_1">
    <p:bg>
      <p:bgPr>
        <a:solidFill>
          <a:srgbClr val="FFFFFF"/>
        </a:solidFill>
      </p:bgPr>
    </p:bg>
    <p:spTree>
      <p:nvGrpSpPr>
        <p:cNvPr id="74" name="Shape 74"/>
        <p:cNvGrpSpPr/>
        <p:nvPr/>
      </p:nvGrpSpPr>
      <p:grpSpPr>
        <a:xfrm>
          <a:off x="0" y="0"/>
          <a:ext cx="0" cy="0"/>
          <a:chOff x="0" y="0"/>
          <a:chExt cx="0" cy="0"/>
        </a:xfrm>
      </p:grpSpPr>
      <p:cxnSp>
        <p:nvCxnSpPr>
          <p:cNvPr id="75" name="Google Shape;75;p17"/>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76" name="Google Shape;76;p17"/>
          <p:cNvSpPr txBox="1"/>
          <p:nvPr>
            <p:ph idx="1" type="body"/>
          </p:nvPr>
        </p:nvSpPr>
        <p:spPr>
          <a:xfrm>
            <a:off x="1910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77" name="Google Shape;77;p17"/>
          <p:cNvSpPr txBox="1"/>
          <p:nvPr>
            <p:ph type="title"/>
          </p:nvPr>
        </p:nvSpPr>
        <p:spPr>
          <a:xfrm>
            <a:off x="1910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78" name="Google Shape;78;p17"/>
          <p:cNvSpPr/>
          <p:nvPr/>
        </p:nvSpPr>
        <p:spPr>
          <a:xfrm>
            <a:off x="4629800"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9" name="Google Shape;79;p1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0" name="Google Shape;80;p17"/>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81" name="Google Shape;81;p17"/>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
    <p:bg>
      <p:bgPr>
        <a:solidFill>
          <a:srgbClr val="C8102E"/>
        </a:solidFill>
      </p:bgPr>
    </p:bg>
    <p:spTree>
      <p:nvGrpSpPr>
        <p:cNvPr id="794" name="Shape 794"/>
        <p:cNvGrpSpPr/>
        <p:nvPr/>
      </p:nvGrpSpPr>
      <p:grpSpPr>
        <a:xfrm>
          <a:off x="0" y="0"/>
          <a:ext cx="0" cy="0"/>
          <a:chOff x="0" y="0"/>
          <a:chExt cx="0" cy="0"/>
        </a:xfrm>
      </p:grpSpPr>
      <p:sp>
        <p:nvSpPr>
          <p:cNvPr id="795" name="Google Shape;795;p156"/>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96" name="Google Shape;796;p156"/>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797" name="Shape 797"/>
        <p:cNvGrpSpPr/>
        <p:nvPr/>
      </p:nvGrpSpPr>
      <p:grpSpPr>
        <a:xfrm>
          <a:off x="0" y="0"/>
          <a:ext cx="0" cy="0"/>
          <a:chOff x="0" y="0"/>
          <a:chExt cx="0" cy="0"/>
        </a:xfrm>
      </p:grpSpPr>
      <p:sp>
        <p:nvSpPr>
          <p:cNvPr id="798" name="Google Shape;798;p157"/>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799" name="Google Shape;799;p157"/>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800" name="Shape 800"/>
        <p:cNvGrpSpPr/>
        <p:nvPr/>
      </p:nvGrpSpPr>
      <p:grpSpPr>
        <a:xfrm>
          <a:off x="0" y="0"/>
          <a:ext cx="0" cy="0"/>
          <a:chOff x="0" y="0"/>
          <a:chExt cx="0" cy="0"/>
        </a:xfrm>
      </p:grpSpPr>
      <p:sp>
        <p:nvSpPr>
          <p:cNvPr id="801" name="Google Shape;801;p158"/>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158"/>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3" name="Google Shape;803;p158"/>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804" name="Google Shape;804;p158"/>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805" name="Google Shape;805;p158"/>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806" name="Shape 806"/>
        <p:cNvGrpSpPr/>
        <p:nvPr/>
      </p:nvGrpSpPr>
      <p:grpSpPr>
        <a:xfrm>
          <a:off x="0" y="0"/>
          <a:ext cx="0" cy="0"/>
          <a:chOff x="0" y="0"/>
          <a:chExt cx="0" cy="0"/>
        </a:xfrm>
      </p:grpSpPr>
      <p:sp>
        <p:nvSpPr>
          <p:cNvPr id="807" name="Google Shape;807;p159"/>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159"/>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159"/>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0" name="Google Shape;810;p159"/>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811" name="Google Shape;811;p159"/>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159"/>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3" name="Google Shape;813;p159"/>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814" name="Google Shape;814;p159"/>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815" name="Google Shape;815;p159"/>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816" name="Google Shape;816;p159"/>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817" name="Google Shape;817;p159"/>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818" name="Shape 818"/>
        <p:cNvGrpSpPr/>
        <p:nvPr/>
      </p:nvGrpSpPr>
      <p:grpSpPr>
        <a:xfrm>
          <a:off x="0" y="0"/>
          <a:ext cx="0" cy="0"/>
          <a:chOff x="0" y="0"/>
          <a:chExt cx="0" cy="0"/>
        </a:xfrm>
      </p:grpSpPr>
      <p:sp>
        <p:nvSpPr>
          <p:cNvPr id="819" name="Google Shape;819;p160"/>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820" name="Google Shape;820;p160"/>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821" name="Google Shape;821;p160"/>
          <p:cNvSpPr txBox="1"/>
          <p:nvPr>
            <p:ph idx="12" type="sldNum"/>
          </p:nvPr>
        </p:nvSpPr>
        <p:spPr>
          <a:xfrm>
            <a:off x="8472458" y="4663217"/>
            <a:ext cx="548700" cy="393600"/>
          </a:xfrm>
          <a:prstGeom prst="rect">
            <a:avLst/>
          </a:prstGeom>
        </p:spPr>
        <p:txBody>
          <a:bodyPr anchorCtr="0" anchor="t" bIns="19050" lIns="19050" spcFirstLastPara="1" rIns="19050" wrap="square" tIns="19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822" name="Shape 822"/>
        <p:cNvGrpSpPr/>
        <p:nvPr/>
      </p:nvGrpSpPr>
      <p:grpSpPr>
        <a:xfrm>
          <a:off x="0" y="0"/>
          <a:ext cx="0" cy="0"/>
          <a:chOff x="0" y="0"/>
          <a:chExt cx="0" cy="0"/>
        </a:xfrm>
      </p:grpSpPr>
      <p:sp>
        <p:nvSpPr>
          <p:cNvPr id="823" name="Google Shape;823;p161"/>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824" name="Google Shape;824;p16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825" name="Google Shape;825;p161"/>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826" name="Google Shape;826;p16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827" name="Google Shape;827;p161"/>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showMasterSp="0">
  <p:cSld name="TITLE_AND_BODY_3">
    <p:bg>
      <p:bgPr>
        <a:solidFill>
          <a:srgbClr val="FFFFFF"/>
        </a:solidFill>
      </p:bgPr>
    </p:bg>
    <p:spTree>
      <p:nvGrpSpPr>
        <p:cNvPr id="828" name="Shape 828"/>
        <p:cNvGrpSpPr/>
        <p:nvPr/>
      </p:nvGrpSpPr>
      <p:grpSpPr>
        <a:xfrm>
          <a:off x="0" y="0"/>
          <a:ext cx="0" cy="0"/>
          <a:chOff x="0" y="0"/>
          <a:chExt cx="0" cy="0"/>
        </a:xfrm>
      </p:grpSpPr>
      <p:cxnSp>
        <p:nvCxnSpPr>
          <p:cNvPr id="829" name="Google Shape;829;p162"/>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830" name="Google Shape;830;p162"/>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831" name="Google Shape;831;p16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832" name="Google Shape;832;p162"/>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
    <p:bg>
      <p:bgPr>
        <a:solidFill>
          <a:srgbClr val="FFFFFF"/>
        </a:solidFill>
      </p:bgPr>
    </p:bg>
    <p:spTree>
      <p:nvGrpSpPr>
        <p:cNvPr id="82" name="Shape 82"/>
        <p:cNvGrpSpPr/>
        <p:nvPr/>
      </p:nvGrpSpPr>
      <p:grpSpPr>
        <a:xfrm>
          <a:off x="0" y="0"/>
          <a:ext cx="0" cy="0"/>
          <a:chOff x="0" y="0"/>
          <a:chExt cx="0" cy="0"/>
        </a:xfrm>
      </p:grpSpPr>
      <p:cxnSp>
        <p:nvCxnSpPr>
          <p:cNvPr id="83" name="Google Shape;83;p1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84" name="Google Shape;84;p18"/>
          <p:cNvSpPr txBox="1"/>
          <p:nvPr>
            <p:ph idx="1" type="body"/>
          </p:nvPr>
        </p:nvSpPr>
        <p:spPr>
          <a:xfrm>
            <a:off x="46298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85" name="Google Shape;85;p18"/>
          <p:cNvSpPr txBox="1"/>
          <p:nvPr>
            <p:ph type="title"/>
          </p:nvPr>
        </p:nvSpPr>
        <p:spPr>
          <a:xfrm>
            <a:off x="46298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86" name="Google Shape;86;p18"/>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 name="Google Shape;87;p1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8" name="Google Shape;88;p18"/>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89" name="Google Shape;89;p18"/>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90" name="Shape 90"/>
        <p:cNvGrpSpPr/>
        <p:nvPr/>
      </p:nvGrpSpPr>
      <p:grpSpPr>
        <a:xfrm>
          <a:off x="0" y="0"/>
          <a:ext cx="0" cy="0"/>
          <a:chOff x="0" y="0"/>
          <a:chExt cx="0" cy="0"/>
        </a:xfrm>
      </p:grpSpPr>
      <p:cxnSp>
        <p:nvCxnSpPr>
          <p:cNvPr id="91" name="Google Shape;91;p1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92" name="Google Shape;92;p19"/>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 name="Google Shape;93;p1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94" name="Google Shape;94;p1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95" name="Google Shape;95;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
    <p:bg>
      <p:bgPr>
        <a:solidFill>
          <a:srgbClr val="FFFFFF"/>
        </a:solidFill>
      </p:bgPr>
    </p:bg>
    <p:spTree>
      <p:nvGrpSpPr>
        <p:cNvPr id="96" name="Shape 96"/>
        <p:cNvGrpSpPr/>
        <p:nvPr/>
      </p:nvGrpSpPr>
      <p:grpSpPr>
        <a:xfrm>
          <a:off x="0" y="0"/>
          <a:ext cx="0" cy="0"/>
          <a:chOff x="0" y="0"/>
          <a:chExt cx="0" cy="0"/>
        </a:xfrm>
      </p:grpSpPr>
      <p:sp>
        <p:nvSpPr>
          <p:cNvPr id="97" name="Google Shape;97;p20"/>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98" name="Google Shape;98;p20"/>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99" name="Google Shape;99;p20"/>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00" name="Google Shape;100;p2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101" name="Shape 101"/>
        <p:cNvGrpSpPr/>
        <p:nvPr/>
      </p:nvGrpSpPr>
      <p:grpSpPr>
        <a:xfrm>
          <a:off x="0" y="0"/>
          <a:ext cx="0" cy="0"/>
          <a:chOff x="0" y="0"/>
          <a:chExt cx="0" cy="0"/>
        </a:xfrm>
      </p:grpSpPr>
      <p:sp>
        <p:nvSpPr>
          <p:cNvPr id="102" name="Google Shape;102;p21"/>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03" name="Google Shape;103;p2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04" name="Google Shape;104;p21"/>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05" name="Google Shape;105;p2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06" name="Google Shape;106;p21"/>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107" name="Shape 107"/>
        <p:cNvGrpSpPr/>
        <p:nvPr/>
      </p:nvGrpSpPr>
      <p:grpSpPr>
        <a:xfrm>
          <a:off x="0" y="0"/>
          <a:ext cx="0" cy="0"/>
          <a:chOff x="0" y="0"/>
          <a:chExt cx="0" cy="0"/>
        </a:xfrm>
      </p:grpSpPr>
      <p:sp>
        <p:nvSpPr>
          <p:cNvPr id="108" name="Google Shape;108;p22"/>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09" name="Google Shape;109;p22"/>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10" name="Google Shape;110;p22"/>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11" name="Google Shape;111;p2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12" name="Google Shape;112;p22"/>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113" name="Shape 113"/>
        <p:cNvGrpSpPr/>
        <p:nvPr/>
      </p:nvGrpSpPr>
      <p:grpSpPr>
        <a:xfrm>
          <a:off x="0" y="0"/>
          <a:ext cx="0" cy="0"/>
          <a:chOff x="0" y="0"/>
          <a:chExt cx="0" cy="0"/>
        </a:xfrm>
      </p:grpSpPr>
      <p:sp>
        <p:nvSpPr>
          <p:cNvPr id="114" name="Google Shape;114;p2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15" name="Google Shape;115;p2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16" name="Google Shape;116;p23"/>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17" name="Google Shape;117;p2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18" name="Google Shape;118;p23"/>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119" name="Shape 119"/>
        <p:cNvGrpSpPr/>
        <p:nvPr/>
      </p:nvGrpSpPr>
      <p:grpSpPr>
        <a:xfrm>
          <a:off x="0" y="0"/>
          <a:ext cx="0" cy="0"/>
          <a:chOff x="0" y="0"/>
          <a:chExt cx="0" cy="0"/>
        </a:xfrm>
      </p:grpSpPr>
      <p:sp>
        <p:nvSpPr>
          <p:cNvPr id="120" name="Google Shape;120;p24"/>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21" name="Google Shape;121;p2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22" name="Google Shape;122;p24"/>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23" name="Google Shape;123;p2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24" name="Google Shape;124;p24"/>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
    <p:bg>
      <p:bgPr>
        <a:solidFill>
          <a:srgbClr val="C8102E"/>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27" name="Google Shape;127;p25"/>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28" name="Google Shape;128;p25"/>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29" name="Google Shape;129;p2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30" name="Google Shape;130;p25"/>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131" name="Shape 131"/>
        <p:cNvGrpSpPr/>
        <p:nvPr/>
      </p:nvGrpSpPr>
      <p:grpSpPr>
        <a:xfrm>
          <a:off x="0" y="0"/>
          <a:ext cx="0" cy="0"/>
          <a:chOff x="0" y="0"/>
          <a:chExt cx="0" cy="0"/>
        </a:xfrm>
      </p:grpSpPr>
      <p:sp>
        <p:nvSpPr>
          <p:cNvPr id="132" name="Google Shape;132;p26"/>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33" name="Google Shape;133;p2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34" name="Google Shape;134;p2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35" name="Google Shape;135;p2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36" name="Google Shape;136;p2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137" name="Shape 137"/>
        <p:cNvGrpSpPr/>
        <p:nvPr/>
      </p:nvGrpSpPr>
      <p:grpSpPr>
        <a:xfrm>
          <a:off x="0" y="0"/>
          <a:ext cx="0" cy="0"/>
          <a:chOff x="0" y="0"/>
          <a:chExt cx="0" cy="0"/>
        </a:xfrm>
      </p:grpSpPr>
      <p:sp>
        <p:nvSpPr>
          <p:cNvPr id="138" name="Google Shape;138;p27"/>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39" name="Google Shape;139;p27"/>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140" name="Shape 140"/>
        <p:cNvGrpSpPr/>
        <p:nvPr/>
      </p:nvGrpSpPr>
      <p:grpSpPr>
        <a:xfrm>
          <a:off x="0" y="0"/>
          <a:ext cx="0" cy="0"/>
          <a:chOff x="0" y="0"/>
          <a:chExt cx="0" cy="0"/>
        </a:xfrm>
      </p:grpSpPr>
      <p:sp>
        <p:nvSpPr>
          <p:cNvPr id="141" name="Google Shape;141;p28"/>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42" name="Google Shape;142;p28"/>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
    <p:bg>
      <p:bgPr>
        <a:solidFill>
          <a:srgbClr val="78BE20"/>
        </a:solidFill>
      </p:bgPr>
    </p:bg>
    <p:spTree>
      <p:nvGrpSpPr>
        <p:cNvPr id="143" name="Shape 143"/>
        <p:cNvGrpSpPr/>
        <p:nvPr/>
      </p:nvGrpSpPr>
      <p:grpSpPr>
        <a:xfrm>
          <a:off x="0" y="0"/>
          <a:ext cx="0" cy="0"/>
          <a:chOff x="0" y="0"/>
          <a:chExt cx="0" cy="0"/>
        </a:xfrm>
      </p:grpSpPr>
      <p:sp>
        <p:nvSpPr>
          <p:cNvPr id="144" name="Google Shape;144;p29"/>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45" name="Google Shape;145;p29"/>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146" name="Shape 146"/>
        <p:cNvGrpSpPr/>
        <p:nvPr/>
      </p:nvGrpSpPr>
      <p:grpSpPr>
        <a:xfrm>
          <a:off x="0" y="0"/>
          <a:ext cx="0" cy="0"/>
          <a:chOff x="0" y="0"/>
          <a:chExt cx="0" cy="0"/>
        </a:xfrm>
      </p:grpSpPr>
      <p:sp>
        <p:nvSpPr>
          <p:cNvPr id="147" name="Google Shape;147;p30"/>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48" name="Google Shape;148;p30"/>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
    <p:bg>
      <p:bgPr>
        <a:solidFill>
          <a:srgbClr val="C8102E"/>
        </a:solidFill>
      </p:bgPr>
    </p:bg>
    <p:spTree>
      <p:nvGrpSpPr>
        <p:cNvPr id="149" name="Shape 149"/>
        <p:cNvGrpSpPr/>
        <p:nvPr/>
      </p:nvGrpSpPr>
      <p:grpSpPr>
        <a:xfrm>
          <a:off x="0" y="0"/>
          <a:ext cx="0" cy="0"/>
          <a:chOff x="0" y="0"/>
          <a:chExt cx="0" cy="0"/>
        </a:xfrm>
      </p:grpSpPr>
      <p:sp>
        <p:nvSpPr>
          <p:cNvPr id="150" name="Google Shape;150;p31"/>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51" name="Google Shape;151;p31"/>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152" name="Shape 152"/>
        <p:cNvGrpSpPr/>
        <p:nvPr/>
      </p:nvGrpSpPr>
      <p:grpSpPr>
        <a:xfrm>
          <a:off x="0" y="0"/>
          <a:ext cx="0" cy="0"/>
          <a:chOff x="0" y="0"/>
          <a:chExt cx="0" cy="0"/>
        </a:xfrm>
      </p:grpSpPr>
      <p:sp>
        <p:nvSpPr>
          <p:cNvPr id="153" name="Google Shape;153;p32"/>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54" name="Google Shape;154;p32"/>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155" name="Shape 155"/>
        <p:cNvGrpSpPr/>
        <p:nvPr/>
      </p:nvGrpSpPr>
      <p:grpSpPr>
        <a:xfrm>
          <a:off x="0" y="0"/>
          <a:ext cx="0" cy="0"/>
          <a:chOff x="0" y="0"/>
          <a:chExt cx="0" cy="0"/>
        </a:xfrm>
      </p:grpSpPr>
      <p:sp>
        <p:nvSpPr>
          <p:cNvPr id="156" name="Google Shape;156;p33"/>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33"/>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8" name="Google Shape;158;p33"/>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159" name="Google Shape;159;p33"/>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160" name="Google Shape;160;p33"/>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161" name="Shape 161"/>
        <p:cNvGrpSpPr/>
        <p:nvPr/>
      </p:nvGrpSpPr>
      <p:grpSpPr>
        <a:xfrm>
          <a:off x="0" y="0"/>
          <a:ext cx="0" cy="0"/>
          <a:chOff x="0" y="0"/>
          <a:chExt cx="0" cy="0"/>
        </a:xfrm>
      </p:grpSpPr>
      <p:sp>
        <p:nvSpPr>
          <p:cNvPr id="162" name="Google Shape;162;p34"/>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34"/>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34"/>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5" name="Google Shape;165;p34"/>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166" name="Google Shape;166;p34"/>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34"/>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8" name="Google Shape;168;p34"/>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169" name="Google Shape;169;p34"/>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170" name="Google Shape;170;p34"/>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171" name="Google Shape;171;p34"/>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172" name="Google Shape;172;p34"/>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173" name="Shape 173"/>
        <p:cNvGrpSpPr/>
        <p:nvPr/>
      </p:nvGrpSpPr>
      <p:grpSpPr>
        <a:xfrm>
          <a:off x="0" y="0"/>
          <a:ext cx="0" cy="0"/>
          <a:chOff x="0" y="0"/>
          <a:chExt cx="0" cy="0"/>
        </a:xfrm>
      </p:grpSpPr>
      <p:sp>
        <p:nvSpPr>
          <p:cNvPr id="174" name="Google Shape;174;p35"/>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175" name="Google Shape;175;p35"/>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76" name="Google Shape;176;p35"/>
          <p:cNvSpPr txBox="1"/>
          <p:nvPr>
            <p:ph idx="12" type="sldNum"/>
          </p:nvPr>
        </p:nvSpPr>
        <p:spPr>
          <a:xfrm>
            <a:off x="8472458" y="4663217"/>
            <a:ext cx="548700" cy="393600"/>
          </a:xfrm>
          <a:prstGeom prst="rect">
            <a:avLst/>
          </a:prstGeom>
        </p:spPr>
        <p:txBody>
          <a:bodyPr anchorCtr="0" anchor="t" bIns="19050" lIns="19050" spcFirstLastPara="1" rIns="19050" wrap="square" tIns="19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177" name="Shape 177"/>
        <p:cNvGrpSpPr/>
        <p:nvPr/>
      </p:nvGrpSpPr>
      <p:grpSpPr>
        <a:xfrm>
          <a:off x="0" y="0"/>
          <a:ext cx="0" cy="0"/>
          <a:chOff x="0" y="0"/>
          <a:chExt cx="0" cy="0"/>
        </a:xfrm>
      </p:grpSpPr>
      <p:sp>
        <p:nvSpPr>
          <p:cNvPr id="178" name="Google Shape;178;p36"/>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179" name="Google Shape;179;p3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80" name="Google Shape;180;p3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181" name="Google Shape;181;p3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182" name="Google Shape;182;p3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showMasterSp="0">
  <p:cSld name="TITLE_AND_BODY_3">
    <p:bg>
      <p:bgPr>
        <a:solidFill>
          <a:srgbClr val="FFFFFF"/>
        </a:solidFill>
      </p:bgPr>
    </p:bg>
    <p:spTree>
      <p:nvGrpSpPr>
        <p:cNvPr id="183" name="Shape 183"/>
        <p:cNvGrpSpPr/>
        <p:nvPr/>
      </p:nvGrpSpPr>
      <p:grpSpPr>
        <a:xfrm>
          <a:off x="0" y="0"/>
          <a:ext cx="0" cy="0"/>
          <a:chOff x="0" y="0"/>
          <a:chExt cx="0" cy="0"/>
        </a:xfrm>
      </p:grpSpPr>
      <p:cxnSp>
        <p:nvCxnSpPr>
          <p:cNvPr id="184" name="Google Shape;184;p37"/>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185" name="Google Shape;185;p3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186" name="Google Shape;186;p3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187" name="Google Shape;187;p37"/>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1" showMasterSp="0">
  <p:cSld name="TITLE_AND_BODY_4">
    <p:bg>
      <p:bgPr>
        <a:solidFill>
          <a:srgbClr val="FFFFFF"/>
        </a:solidFill>
      </p:bgPr>
    </p:bg>
    <p:spTree>
      <p:nvGrpSpPr>
        <p:cNvPr id="188" name="Shape 188"/>
        <p:cNvGrpSpPr/>
        <p:nvPr/>
      </p:nvGrpSpPr>
      <p:grpSpPr>
        <a:xfrm>
          <a:off x="0" y="0"/>
          <a:ext cx="0" cy="0"/>
          <a:chOff x="0" y="0"/>
          <a:chExt cx="0" cy="0"/>
        </a:xfrm>
      </p:grpSpPr>
      <p:cxnSp>
        <p:nvCxnSpPr>
          <p:cNvPr id="189" name="Google Shape;189;p38"/>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190" name="Google Shape;190;p38"/>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191" name="Google Shape;191;p3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192" name="Google Shape;192;p38"/>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2" showMasterSp="0">
  <p:cSld name="TITLE_AND_BODY_5">
    <p:bg>
      <p:bgPr>
        <a:solidFill>
          <a:srgbClr val="FFFFFF"/>
        </a:solidFill>
      </p:bgPr>
    </p:bg>
    <p:spTree>
      <p:nvGrpSpPr>
        <p:cNvPr id="193" name="Shape 193"/>
        <p:cNvGrpSpPr/>
        <p:nvPr/>
      </p:nvGrpSpPr>
      <p:grpSpPr>
        <a:xfrm>
          <a:off x="0" y="0"/>
          <a:ext cx="0" cy="0"/>
          <a:chOff x="0" y="0"/>
          <a:chExt cx="0" cy="0"/>
        </a:xfrm>
      </p:grpSpPr>
      <p:cxnSp>
        <p:nvCxnSpPr>
          <p:cNvPr id="194" name="Google Shape;194;p3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95" name="Google Shape;195;p3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96" name="Google Shape;196;p3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3" showMasterSp="0">
  <p:cSld name="TITLE_AND_BODY_6">
    <p:bg>
      <p:bgPr>
        <a:solidFill>
          <a:srgbClr val="FFFFFF"/>
        </a:solidFill>
      </p:bgPr>
    </p:bg>
    <p:spTree>
      <p:nvGrpSpPr>
        <p:cNvPr id="197" name="Shape 197"/>
        <p:cNvGrpSpPr/>
        <p:nvPr/>
      </p:nvGrpSpPr>
      <p:grpSpPr>
        <a:xfrm>
          <a:off x="0" y="0"/>
          <a:ext cx="0" cy="0"/>
          <a:chOff x="0" y="0"/>
          <a:chExt cx="0" cy="0"/>
        </a:xfrm>
      </p:grpSpPr>
      <p:cxnSp>
        <p:nvCxnSpPr>
          <p:cNvPr id="198" name="Google Shape;198;p40"/>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99" name="Google Shape;199;p40"/>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00" name="Google Shape;200;p4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4" showMasterSp="0">
  <p:cSld name="TITLE_AND_BODY_7">
    <p:bg>
      <p:bgPr>
        <a:solidFill>
          <a:srgbClr val="FFFFFF"/>
        </a:solidFill>
      </p:bgPr>
    </p:bg>
    <p:spTree>
      <p:nvGrpSpPr>
        <p:cNvPr id="201" name="Shape 201"/>
        <p:cNvGrpSpPr/>
        <p:nvPr/>
      </p:nvGrpSpPr>
      <p:grpSpPr>
        <a:xfrm>
          <a:off x="0" y="0"/>
          <a:ext cx="0" cy="0"/>
          <a:chOff x="0" y="0"/>
          <a:chExt cx="0" cy="0"/>
        </a:xfrm>
      </p:grpSpPr>
      <p:cxnSp>
        <p:nvCxnSpPr>
          <p:cNvPr id="202" name="Google Shape;202;p4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03" name="Google Shape;203;p4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04" name="Google Shape;204;p4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5" showMasterSp="0">
  <p:cSld name="TITLE_AND_BODY_8">
    <p:bg>
      <p:bgPr>
        <a:solidFill>
          <a:srgbClr val="FFFFFF"/>
        </a:solidFill>
      </p:bgPr>
    </p:bg>
    <p:spTree>
      <p:nvGrpSpPr>
        <p:cNvPr id="205" name="Shape 205"/>
        <p:cNvGrpSpPr/>
        <p:nvPr/>
      </p:nvGrpSpPr>
      <p:grpSpPr>
        <a:xfrm>
          <a:off x="0" y="0"/>
          <a:ext cx="0" cy="0"/>
          <a:chOff x="0" y="0"/>
          <a:chExt cx="0" cy="0"/>
        </a:xfrm>
      </p:grpSpPr>
      <p:cxnSp>
        <p:nvCxnSpPr>
          <p:cNvPr id="206" name="Google Shape;206;p4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07" name="Google Shape;207;p4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08" name="Google Shape;208;p4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6" showMasterSp="0">
  <p:cSld name="TITLE_AND_BODY_9">
    <p:bg>
      <p:bgPr>
        <a:solidFill>
          <a:srgbClr val="FFFFFF"/>
        </a:solidFill>
      </p:bgPr>
    </p:bg>
    <p:spTree>
      <p:nvGrpSpPr>
        <p:cNvPr id="209" name="Shape 209"/>
        <p:cNvGrpSpPr/>
        <p:nvPr/>
      </p:nvGrpSpPr>
      <p:grpSpPr>
        <a:xfrm>
          <a:off x="0" y="0"/>
          <a:ext cx="0" cy="0"/>
          <a:chOff x="0" y="0"/>
          <a:chExt cx="0" cy="0"/>
        </a:xfrm>
      </p:grpSpPr>
      <p:cxnSp>
        <p:nvCxnSpPr>
          <p:cNvPr id="210" name="Google Shape;210;p43"/>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11" name="Google Shape;211;p4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12" name="Google Shape;212;p4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2" showMasterSp="0">
  <p:cSld name="TITLE_AND_BODY_10">
    <p:bg>
      <p:bgPr>
        <a:solidFill>
          <a:srgbClr val="FFFFFF"/>
        </a:solidFill>
      </p:bgPr>
    </p:bg>
    <p:spTree>
      <p:nvGrpSpPr>
        <p:cNvPr id="213" name="Shape 213"/>
        <p:cNvGrpSpPr/>
        <p:nvPr/>
      </p:nvGrpSpPr>
      <p:grpSpPr>
        <a:xfrm>
          <a:off x="0" y="0"/>
          <a:ext cx="0" cy="0"/>
          <a:chOff x="0" y="0"/>
          <a:chExt cx="0" cy="0"/>
        </a:xfrm>
      </p:grpSpPr>
      <p:cxnSp>
        <p:nvCxnSpPr>
          <p:cNvPr id="214" name="Google Shape;214;p4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15" name="Google Shape;215;p4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16" name="Google Shape;216;p4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17" name="Google Shape;217;p4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18" name="Shape 218"/>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bg>
      <p:bgPr>
        <a:noFill/>
      </p:bgPr>
    </p:bg>
    <p:spTree>
      <p:nvGrpSpPr>
        <p:cNvPr id="219" name="Shape 219"/>
        <p:cNvGrpSpPr/>
        <p:nvPr/>
      </p:nvGrpSpPr>
      <p:grpSpPr>
        <a:xfrm>
          <a:off x="0" y="0"/>
          <a:ext cx="0" cy="0"/>
          <a:chOff x="0" y="0"/>
          <a:chExt cx="0" cy="0"/>
        </a:xfrm>
      </p:grpSpPr>
      <p:sp>
        <p:nvSpPr>
          <p:cNvPr id="220" name="Google Shape;220;p46"/>
          <p:cNvSpPr txBox="1"/>
          <p:nvPr>
            <p:ph type="title"/>
          </p:nvPr>
        </p:nvSpPr>
        <p:spPr>
          <a:xfrm>
            <a:off x="191000" y="388550"/>
            <a:ext cx="8784600" cy="6435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21" name="Google Shape;221;p46"/>
          <p:cNvSpPr txBox="1"/>
          <p:nvPr>
            <p:ph idx="1" type="body"/>
          </p:nvPr>
        </p:nvSpPr>
        <p:spPr>
          <a:xfrm>
            <a:off x="191000" y="1117925"/>
            <a:ext cx="8784600" cy="3465900"/>
          </a:xfrm>
          <a:prstGeom prst="rect">
            <a:avLst/>
          </a:prstGeom>
          <a:noFill/>
          <a:ln>
            <a:noFill/>
          </a:ln>
        </p:spPr>
        <p:txBody>
          <a:bodyPr anchorCtr="0" anchor="t" bIns="91425" lIns="0" spcFirstLastPara="1" rIns="91425" wrap="square" tIns="0">
            <a:noAutofit/>
          </a:bodyPr>
          <a:lstStyle>
            <a:lvl1pPr indent="-355600" lvl="0" marL="4572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1pPr>
            <a:lvl2pPr indent="-336550" lvl="1" marL="914400" rtl="0">
              <a:spcBef>
                <a:spcPts val="0"/>
              </a:spcBef>
              <a:spcAft>
                <a:spcPts val="0"/>
              </a:spcAft>
              <a:buClr>
                <a:srgbClr val="333333"/>
              </a:buClr>
              <a:buSzPts val="1700"/>
              <a:buFont typeface="Montserrat Light"/>
              <a:buChar char="○"/>
              <a:defRPr sz="1700">
                <a:solidFill>
                  <a:srgbClr val="333333"/>
                </a:solidFill>
                <a:latin typeface="Montserrat Light"/>
                <a:ea typeface="Montserrat Light"/>
                <a:cs typeface="Montserrat Light"/>
                <a:sym typeface="Montserrat Light"/>
              </a:defRPr>
            </a:lvl2pPr>
            <a:lvl3pPr indent="-323850" lvl="2" marL="1371600" rtl="0">
              <a:spcBef>
                <a:spcPts val="0"/>
              </a:spcBef>
              <a:spcAft>
                <a:spcPts val="0"/>
              </a:spcAft>
              <a:buClr>
                <a:srgbClr val="333333"/>
              </a:buClr>
              <a:buSzPts val="1500"/>
              <a:buFont typeface="Montserrat Light"/>
              <a:buChar char="■"/>
              <a:defRPr sz="1500">
                <a:solidFill>
                  <a:srgbClr val="333333"/>
                </a:solidFill>
                <a:latin typeface="Montserrat Light"/>
                <a:ea typeface="Montserrat Light"/>
                <a:cs typeface="Montserrat Light"/>
                <a:sym typeface="Montserrat Light"/>
              </a:defRPr>
            </a:lvl3pPr>
            <a:lvl4pPr indent="-311150" lvl="3" marL="1828800" rtl="0">
              <a:spcBef>
                <a:spcPts val="0"/>
              </a:spcBef>
              <a:spcAft>
                <a:spcPts val="0"/>
              </a:spcAft>
              <a:buClr>
                <a:srgbClr val="333333"/>
              </a:buClr>
              <a:buSzPts val="1300"/>
              <a:buFont typeface="Montserrat Light"/>
              <a:buChar char="●"/>
              <a:defRPr sz="1300">
                <a:solidFill>
                  <a:srgbClr val="333333"/>
                </a:solidFill>
                <a:latin typeface="Montserrat Light"/>
                <a:ea typeface="Montserrat Light"/>
                <a:cs typeface="Montserrat Light"/>
                <a:sym typeface="Montserrat Light"/>
              </a:defRPr>
            </a:lvl4pPr>
            <a:lvl5pPr indent="-355600" lvl="4" marL="22860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5pPr>
            <a:lvl6pPr indent="-355600" lvl="5" marL="27432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6pPr>
            <a:lvl7pPr indent="-355600" lvl="6" marL="32004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7pPr>
            <a:lvl8pPr indent="-355600" lvl="7" marL="36576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8pPr>
            <a:lvl9pPr indent="-355600" lvl="8" marL="4114800" rtl="0">
              <a:spcBef>
                <a:spcPts val="0"/>
              </a:spcBef>
              <a:spcAft>
                <a:spcPts val="0"/>
              </a:spcAft>
              <a:buClr>
                <a:srgbClr val="333333"/>
              </a:buClr>
              <a:buSzPts val="2000"/>
              <a:buFont typeface="Montserrat Light"/>
              <a:buChar char="■"/>
              <a:defRPr sz="2000">
                <a:solidFill>
                  <a:srgbClr val="333333"/>
                </a:solidFill>
                <a:latin typeface="Montserrat Light"/>
                <a:ea typeface="Montserrat Light"/>
                <a:cs typeface="Montserrat Light"/>
                <a:sym typeface="Montserrat Light"/>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3" showMasterSp="0">
  <p:cSld name="TITLE_AND_BODY_11">
    <p:bg>
      <p:bgPr>
        <a:solidFill>
          <a:srgbClr val="FFFFFF"/>
        </a:solidFill>
      </p:bgPr>
    </p:bg>
    <p:spTree>
      <p:nvGrpSpPr>
        <p:cNvPr id="222" name="Shape 222"/>
        <p:cNvGrpSpPr/>
        <p:nvPr/>
      </p:nvGrpSpPr>
      <p:grpSpPr>
        <a:xfrm>
          <a:off x="0" y="0"/>
          <a:ext cx="0" cy="0"/>
          <a:chOff x="0" y="0"/>
          <a:chExt cx="0" cy="0"/>
        </a:xfrm>
      </p:grpSpPr>
      <p:cxnSp>
        <p:nvCxnSpPr>
          <p:cNvPr id="223" name="Google Shape;223;p47"/>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24" name="Google Shape;224;p4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25" name="Google Shape;225;p4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26" name="Google Shape;226;p47"/>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7" showMasterSp="0">
  <p:cSld name="TITLE_AND_BODY_12">
    <p:bg>
      <p:bgPr>
        <a:solidFill>
          <a:srgbClr val="FFFFFF"/>
        </a:solidFill>
      </p:bgPr>
    </p:bg>
    <p:spTree>
      <p:nvGrpSpPr>
        <p:cNvPr id="227" name="Shape 227"/>
        <p:cNvGrpSpPr/>
        <p:nvPr/>
      </p:nvGrpSpPr>
      <p:grpSpPr>
        <a:xfrm>
          <a:off x="0" y="0"/>
          <a:ext cx="0" cy="0"/>
          <a:chOff x="0" y="0"/>
          <a:chExt cx="0" cy="0"/>
        </a:xfrm>
      </p:grpSpPr>
      <p:cxnSp>
        <p:nvCxnSpPr>
          <p:cNvPr id="228" name="Google Shape;228;p4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29" name="Google Shape;229;p4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30" name="Google Shape;230;p4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4" showMasterSp="0">
  <p:cSld name="TITLE_AND_BODY_13">
    <p:bg>
      <p:bgPr>
        <a:solidFill>
          <a:srgbClr val="FFFFFF"/>
        </a:solidFill>
      </p:bgPr>
    </p:bg>
    <p:spTree>
      <p:nvGrpSpPr>
        <p:cNvPr id="231" name="Shape 231"/>
        <p:cNvGrpSpPr/>
        <p:nvPr/>
      </p:nvGrpSpPr>
      <p:grpSpPr>
        <a:xfrm>
          <a:off x="0" y="0"/>
          <a:ext cx="0" cy="0"/>
          <a:chOff x="0" y="0"/>
          <a:chExt cx="0" cy="0"/>
        </a:xfrm>
      </p:grpSpPr>
      <p:cxnSp>
        <p:nvCxnSpPr>
          <p:cNvPr id="232" name="Google Shape;232;p49"/>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33" name="Google Shape;233;p49"/>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34" name="Google Shape;234;p4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35" name="Google Shape;235;p49"/>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5" showMasterSp="0">
  <p:cSld name="TITLE_AND_BODY_14">
    <p:bg>
      <p:bgPr>
        <a:solidFill>
          <a:srgbClr val="FFFFFF"/>
        </a:solidFill>
      </p:bgPr>
    </p:bg>
    <p:spTree>
      <p:nvGrpSpPr>
        <p:cNvPr id="236" name="Shape 236"/>
        <p:cNvGrpSpPr/>
        <p:nvPr/>
      </p:nvGrpSpPr>
      <p:grpSpPr>
        <a:xfrm>
          <a:off x="0" y="0"/>
          <a:ext cx="0" cy="0"/>
          <a:chOff x="0" y="0"/>
          <a:chExt cx="0" cy="0"/>
        </a:xfrm>
      </p:grpSpPr>
      <p:cxnSp>
        <p:nvCxnSpPr>
          <p:cNvPr id="237" name="Google Shape;237;p50"/>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38" name="Google Shape;238;p5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39" name="Google Shape;239;p50"/>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40" name="Google Shape;240;p50"/>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6" showMasterSp="0">
  <p:cSld name="TITLE_AND_BODY_15">
    <p:bg>
      <p:bgPr>
        <a:solidFill>
          <a:srgbClr val="FFFFFF"/>
        </a:solidFill>
      </p:bgPr>
    </p:bg>
    <p:spTree>
      <p:nvGrpSpPr>
        <p:cNvPr id="241" name="Shape 241"/>
        <p:cNvGrpSpPr/>
        <p:nvPr/>
      </p:nvGrpSpPr>
      <p:grpSpPr>
        <a:xfrm>
          <a:off x="0" y="0"/>
          <a:ext cx="0" cy="0"/>
          <a:chOff x="0" y="0"/>
          <a:chExt cx="0" cy="0"/>
        </a:xfrm>
      </p:grpSpPr>
      <p:cxnSp>
        <p:nvCxnSpPr>
          <p:cNvPr id="242" name="Google Shape;242;p51"/>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43" name="Google Shape;243;p5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44" name="Google Shape;244;p5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45" name="Google Shape;245;p51"/>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8" showMasterSp="0">
  <p:cSld name="TITLE_AND_BODY_16">
    <p:bg>
      <p:bgPr>
        <a:solidFill>
          <a:srgbClr val="FFFFFF"/>
        </a:solidFill>
      </p:bgPr>
    </p:bg>
    <p:spTree>
      <p:nvGrpSpPr>
        <p:cNvPr id="246" name="Shape 246"/>
        <p:cNvGrpSpPr/>
        <p:nvPr/>
      </p:nvGrpSpPr>
      <p:grpSpPr>
        <a:xfrm>
          <a:off x="0" y="0"/>
          <a:ext cx="0" cy="0"/>
          <a:chOff x="0" y="0"/>
          <a:chExt cx="0" cy="0"/>
        </a:xfrm>
      </p:grpSpPr>
      <p:cxnSp>
        <p:nvCxnSpPr>
          <p:cNvPr id="247" name="Google Shape;247;p5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48" name="Google Shape;248;p5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49" name="Google Shape;249;p5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7" showMasterSp="0">
  <p:cSld name="TITLE_AND_BODY_17">
    <p:bg>
      <p:bgPr>
        <a:solidFill>
          <a:srgbClr val="FFFFFF"/>
        </a:solidFill>
      </p:bgPr>
    </p:bg>
    <p:spTree>
      <p:nvGrpSpPr>
        <p:cNvPr id="250" name="Shape 250"/>
        <p:cNvGrpSpPr/>
        <p:nvPr/>
      </p:nvGrpSpPr>
      <p:grpSpPr>
        <a:xfrm>
          <a:off x="0" y="0"/>
          <a:ext cx="0" cy="0"/>
          <a:chOff x="0" y="0"/>
          <a:chExt cx="0" cy="0"/>
        </a:xfrm>
      </p:grpSpPr>
      <p:cxnSp>
        <p:nvCxnSpPr>
          <p:cNvPr id="251" name="Google Shape;251;p53"/>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52" name="Google Shape;252;p5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253" name="Google Shape;253;p5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54" name="Google Shape;254;p53"/>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8" showMasterSp="0">
  <p:cSld name="TITLE_AND_BODY_3_1">
    <p:bg>
      <p:bgPr>
        <a:solidFill>
          <a:srgbClr val="FFFFFF"/>
        </a:solidFill>
      </p:bgPr>
    </p:bg>
    <p:spTree>
      <p:nvGrpSpPr>
        <p:cNvPr id="255" name="Shape 255"/>
        <p:cNvGrpSpPr/>
        <p:nvPr/>
      </p:nvGrpSpPr>
      <p:grpSpPr>
        <a:xfrm>
          <a:off x="0" y="0"/>
          <a:ext cx="0" cy="0"/>
          <a:chOff x="0" y="0"/>
          <a:chExt cx="0" cy="0"/>
        </a:xfrm>
      </p:grpSpPr>
      <p:cxnSp>
        <p:nvCxnSpPr>
          <p:cNvPr id="256" name="Google Shape;256;p5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257" name="Google Shape;257;p5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pic>
        <p:nvPicPr>
          <p:cNvPr id="258" name="Google Shape;258;p5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263" name="Shape 263"/>
        <p:cNvGrpSpPr/>
        <p:nvPr/>
      </p:nvGrpSpPr>
      <p:grpSpPr>
        <a:xfrm>
          <a:off x="0" y="0"/>
          <a:ext cx="0" cy="0"/>
          <a:chOff x="0" y="0"/>
          <a:chExt cx="0" cy="0"/>
        </a:xfrm>
      </p:grpSpPr>
      <p:sp>
        <p:nvSpPr>
          <p:cNvPr id="264" name="Google Shape;264;p56"/>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FFFFFF"/>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265" name="Google Shape;265;p56"/>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sp>
        <p:nvSpPr>
          <p:cNvPr id="266" name="Google Shape;266;p56"/>
          <p:cNvSpPr txBox="1"/>
          <p:nvPr>
            <p:ph idx="1" type="subTitle"/>
          </p:nvPr>
        </p:nvSpPr>
        <p:spPr>
          <a:xfrm>
            <a:off x="3300" y="3826350"/>
            <a:ext cx="9144000" cy="204300"/>
          </a:xfrm>
          <a:prstGeom prst="rect">
            <a:avLst/>
          </a:prstGeom>
        </p:spPr>
        <p:txBody>
          <a:bodyPr anchorCtr="0" anchor="t" bIns="0" lIns="0" spcFirstLastPara="1" rIns="0" wrap="square" tIns="0">
            <a:noAutofit/>
          </a:bodyPr>
          <a:lstStyle>
            <a:lvl1pPr lvl="0" rtl="0" algn="ctr">
              <a:spcBef>
                <a:spcPts val="0"/>
              </a:spcBef>
              <a:spcAft>
                <a:spcPts val="0"/>
              </a:spcAft>
              <a:buNone/>
              <a:defRPr sz="1000">
                <a:solidFill>
                  <a:srgbClr val="F799D0"/>
                </a:solidFill>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267" name="Google Shape;267;p56"/>
          <p:cNvPicPr preferRelativeResize="0"/>
          <p:nvPr/>
        </p:nvPicPr>
        <p:blipFill rotWithShape="1">
          <a:blip r:embed="rId2">
            <a:alphaModFix/>
          </a:blip>
          <a:srcRect b="33617" l="18488" r="5552" t="39060"/>
          <a:stretch/>
        </p:blipFill>
        <p:spPr>
          <a:xfrm>
            <a:off x="149600" y="4399225"/>
            <a:ext cx="1661050" cy="597500"/>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type="tx">
  <p:cSld name="TITLE_AND_BODY">
    <p:bg>
      <p:bgPr>
        <a:solidFill>
          <a:srgbClr val="FFFFFF"/>
        </a:solidFill>
      </p:bgPr>
    </p:bg>
    <p:spTree>
      <p:nvGrpSpPr>
        <p:cNvPr id="268" name="Shape 268"/>
        <p:cNvGrpSpPr/>
        <p:nvPr/>
      </p:nvGrpSpPr>
      <p:grpSpPr>
        <a:xfrm>
          <a:off x="0" y="0"/>
          <a:ext cx="0" cy="0"/>
          <a:chOff x="0" y="0"/>
          <a:chExt cx="0" cy="0"/>
        </a:xfrm>
      </p:grpSpPr>
      <p:cxnSp>
        <p:nvCxnSpPr>
          <p:cNvPr id="269" name="Google Shape;269;p57"/>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70" name="Google Shape;270;p5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71" name="Google Shape;271;p5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272" name="Google Shape;272;p57"/>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273" name="Google Shape;273;p57"/>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274" name="Google Shape;274;p57"/>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1400"/>
              <a:buNone/>
              <a:defRPr>
                <a:solidFill>
                  <a:schemeClr val="dk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75" name="Google Shape;275;p57"/>
          <p:cNvSpPr txBox="1"/>
          <p:nvPr>
            <p:ph idx="2" type="body"/>
          </p:nvPr>
        </p:nvSpPr>
        <p:spPr>
          <a:xfrm>
            <a:off x="342625" y="934600"/>
            <a:ext cx="8460900" cy="3610800"/>
          </a:xfrm>
          <a:prstGeom prst="rect">
            <a:avLst/>
          </a:prstGeom>
          <a:noFill/>
          <a:ln>
            <a:noFill/>
          </a:ln>
        </p:spPr>
        <p:txBody>
          <a:bodyPr anchorCtr="0" anchor="t" bIns="91425" lIns="91425" spcFirstLastPara="1" rIns="91425" wrap="square" tIns="91425">
            <a:noAutofit/>
          </a:bodyPr>
          <a:lstStyle>
            <a:lvl1pPr indent="-317500" lvl="0" marL="457200" rtl="0">
              <a:spcBef>
                <a:spcPts val="0"/>
              </a:spcBef>
              <a:spcAft>
                <a:spcPts val="0"/>
              </a:spcAft>
              <a:buSzPts val="1400"/>
              <a:buFont typeface="Montserrat"/>
              <a:buChar char="●"/>
              <a:defRPr>
                <a:latin typeface="Montserrat"/>
                <a:ea typeface="Montserrat"/>
                <a:cs typeface="Montserrat"/>
                <a:sym typeface="Montserrat"/>
              </a:defRPr>
            </a:lvl1pPr>
            <a:lvl2pPr indent="-317500" lvl="1" marL="914400" rtl="0">
              <a:spcBef>
                <a:spcPts val="0"/>
              </a:spcBef>
              <a:spcAft>
                <a:spcPts val="0"/>
              </a:spcAft>
              <a:buSzPts val="1400"/>
              <a:buFont typeface="Montserrat"/>
              <a:buChar char="○"/>
              <a:defRPr>
                <a:latin typeface="Montserrat"/>
                <a:ea typeface="Montserrat"/>
                <a:cs typeface="Montserrat"/>
                <a:sym typeface="Montserrat"/>
              </a:defRPr>
            </a:lvl2pPr>
            <a:lvl3pPr indent="-317500" lvl="2" marL="1371600" rtl="0">
              <a:spcBef>
                <a:spcPts val="0"/>
              </a:spcBef>
              <a:spcAft>
                <a:spcPts val="0"/>
              </a:spcAft>
              <a:buSzPts val="1400"/>
              <a:buFont typeface="Montserrat"/>
              <a:buChar char="■"/>
              <a:defRPr>
                <a:latin typeface="Montserrat"/>
                <a:ea typeface="Montserrat"/>
                <a:cs typeface="Montserrat"/>
                <a:sym typeface="Montserrat"/>
              </a:defRPr>
            </a:lvl3pPr>
            <a:lvl4pPr indent="-317500" lvl="3" marL="1828800" rtl="0">
              <a:spcBef>
                <a:spcPts val="0"/>
              </a:spcBef>
              <a:spcAft>
                <a:spcPts val="0"/>
              </a:spcAft>
              <a:buSzPts val="1400"/>
              <a:buFont typeface="Montserrat"/>
              <a:buChar char="●"/>
              <a:defRPr>
                <a:latin typeface="Montserrat"/>
                <a:ea typeface="Montserrat"/>
                <a:cs typeface="Montserrat"/>
                <a:sym typeface="Montserrat"/>
              </a:defRPr>
            </a:lvl4pPr>
            <a:lvl5pPr indent="-317500" lvl="4" marL="2286000" rtl="0">
              <a:spcBef>
                <a:spcPts val="0"/>
              </a:spcBef>
              <a:spcAft>
                <a:spcPts val="0"/>
              </a:spcAft>
              <a:buSzPts val="1400"/>
              <a:buFont typeface="Montserrat"/>
              <a:buChar char="○"/>
              <a:defRPr>
                <a:latin typeface="Montserrat"/>
                <a:ea typeface="Montserrat"/>
                <a:cs typeface="Montserrat"/>
                <a:sym typeface="Montserrat"/>
              </a:defRPr>
            </a:lvl5pPr>
            <a:lvl6pPr indent="-317500" lvl="5" marL="2743200" rtl="0">
              <a:spcBef>
                <a:spcPts val="0"/>
              </a:spcBef>
              <a:spcAft>
                <a:spcPts val="0"/>
              </a:spcAft>
              <a:buSzPts val="1400"/>
              <a:buFont typeface="Montserrat"/>
              <a:buChar char="■"/>
              <a:defRPr>
                <a:latin typeface="Montserrat"/>
                <a:ea typeface="Montserrat"/>
                <a:cs typeface="Montserrat"/>
                <a:sym typeface="Montserrat"/>
              </a:defRPr>
            </a:lvl6pPr>
            <a:lvl7pPr indent="-317500" lvl="6" marL="3200400" rtl="0">
              <a:spcBef>
                <a:spcPts val="0"/>
              </a:spcBef>
              <a:spcAft>
                <a:spcPts val="0"/>
              </a:spcAft>
              <a:buSzPts val="1400"/>
              <a:buFont typeface="Montserrat"/>
              <a:buChar char="●"/>
              <a:defRPr>
                <a:latin typeface="Montserrat"/>
                <a:ea typeface="Montserrat"/>
                <a:cs typeface="Montserrat"/>
                <a:sym typeface="Montserrat"/>
              </a:defRPr>
            </a:lvl7pPr>
            <a:lvl8pPr indent="-317500" lvl="7" marL="3657600" rtl="0">
              <a:spcBef>
                <a:spcPts val="0"/>
              </a:spcBef>
              <a:spcAft>
                <a:spcPts val="0"/>
              </a:spcAft>
              <a:buSzPts val="1400"/>
              <a:buFont typeface="Montserrat"/>
              <a:buChar char="○"/>
              <a:defRPr>
                <a:latin typeface="Montserrat"/>
                <a:ea typeface="Montserrat"/>
                <a:cs typeface="Montserrat"/>
                <a:sym typeface="Montserrat"/>
              </a:defRPr>
            </a:lvl8pPr>
            <a:lvl9pPr indent="-317500" lvl="8" marL="4114800" rtl="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276" name="Shape 276"/>
        <p:cNvGrpSpPr/>
        <p:nvPr/>
      </p:nvGrpSpPr>
      <p:grpSpPr>
        <a:xfrm>
          <a:off x="0" y="0"/>
          <a:ext cx="0" cy="0"/>
          <a:chOff x="0" y="0"/>
          <a:chExt cx="0" cy="0"/>
        </a:xfrm>
      </p:grpSpPr>
      <p:cxnSp>
        <p:nvCxnSpPr>
          <p:cNvPr id="277" name="Google Shape;277;p5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278" name="Google Shape;278;p5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79" name="Google Shape;279;p5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280" name="Google Shape;280;p58"/>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281" name="Google Shape;281;p58"/>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282" name="Google Shape;282;p58"/>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1" showMasterSp="0">
  <p:cSld name="TITLE_AND_BODY_1">
    <p:bg>
      <p:bgPr>
        <a:solidFill>
          <a:srgbClr val="FFFFFF"/>
        </a:solidFill>
      </p:bgPr>
    </p:bg>
    <p:spTree>
      <p:nvGrpSpPr>
        <p:cNvPr id="283" name="Shape 283"/>
        <p:cNvGrpSpPr/>
        <p:nvPr/>
      </p:nvGrpSpPr>
      <p:grpSpPr>
        <a:xfrm>
          <a:off x="0" y="0"/>
          <a:ext cx="0" cy="0"/>
          <a:chOff x="0" y="0"/>
          <a:chExt cx="0" cy="0"/>
        </a:xfrm>
      </p:grpSpPr>
      <p:cxnSp>
        <p:nvCxnSpPr>
          <p:cNvPr id="284" name="Google Shape;284;p5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285" name="Google Shape;285;p59"/>
          <p:cNvSpPr txBox="1"/>
          <p:nvPr>
            <p:ph idx="1" type="body"/>
          </p:nvPr>
        </p:nvSpPr>
        <p:spPr>
          <a:xfrm>
            <a:off x="1910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286" name="Google Shape;286;p59"/>
          <p:cNvSpPr txBox="1"/>
          <p:nvPr>
            <p:ph type="title"/>
          </p:nvPr>
        </p:nvSpPr>
        <p:spPr>
          <a:xfrm>
            <a:off x="1910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87" name="Google Shape;287;p59"/>
          <p:cNvSpPr/>
          <p:nvPr/>
        </p:nvSpPr>
        <p:spPr>
          <a:xfrm>
            <a:off x="4629800"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8" name="Google Shape;288;p5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89" name="Google Shape;289;p59"/>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290" name="Google Shape;290;p5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
    <p:bg>
      <p:bgPr>
        <a:solidFill>
          <a:srgbClr val="FFFFFF"/>
        </a:solidFill>
      </p:bgPr>
    </p:bg>
    <p:spTree>
      <p:nvGrpSpPr>
        <p:cNvPr id="291" name="Shape 291"/>
        <p:cNvGrpSpPr/>
        <p:nvPr/>
      </p:nvGrpSpPr>
      <p:grpSpPr>
        <a:xfrm>
          <a:off x="0" y="0"/>
          <a:ext cx="0" cy="0"/>
          <a:chOff x="0" y="0"/>
          <a:chExt cx="0" cy="0"/>
        </a:xfrm>
      </p:grpSpPr>
      <p:cxnSp>
        <p:nvCxnSpPr>
          <p:cNvPr id="292" name="Google Shape;292;p60"/>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293" name="Google Shape;293;p60"/>
          <p:cNvSpPr txBox="1"/>
          <p:nvPr>
            <p:ph idx="1" type="body"/>
          </p:nvPr>
        </p:nvSpPr>
        <p:spPr>
          <a:xfrm>
            <a:off x="4629800" y="1508150"/>
            <a:ext cx="4201800" cy="3075600"/>
          </a:xfrm>
          <a:prstGeom prst="rect">
            <a:avLst/>
          </a:prstGeom>
          <a:noFill/>
          <a:ln>
            <a:noFill/>
          </a:ln>
        </p:spPr>
        <p:txBody>
          <a:bodyPr anchorCtr="0" anchor="t" bIns="91425" lIns="0" spcFirstLastPara="1" rIns="91425" wrap="square" tIns="0">
            <a:noAutofit/>
          </a:bodyPr>
          <a:lstStyle>
            <a:lvl1pPr indent="-304800" lvl="0" marL="457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1pPr>
            <a:lvl2pPr indent="-304800" lvl="1" marL="914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2pPr>
            <a:lvl3pPr indent="-304800" lvl="2" marL="1371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3pPr>
            <a:lvl4pPr indent="-304800" lvl="3" marL="1828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4pPr>
            <a:lvl5pPr indent="-304800" lvl="4" marL="22860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5pPr>
            <a:lvl6pPr indent="-304800" lvl="5" marL="27432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6pPr>
            <a:lvl7pPr indent="-304800" lvl="6" marL="32004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7pPr>
            <a:lvl8pPr indent="-304800" lvl="7" marL="36576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8pPr>
            <a:lvl9pPr indent="-304800" lvl="8" marL="4114800" rtl="0">
              <a:spcBef>
                <a:spcPts val="0"/>
              </a:spcBef>
              <a:spcAft>
                <a:spcPts val="0"/>
              </a:spcAft>
              <a:buClr>
                <a:srgbClr val="333333"/>
              </a:buClr>
              <a:buSzPts val="1200"/>
              <a:buFont typeface="Montserrat Light"/>
              <a:buChar char="■"/>
              <a:defRPr sz="1200">
                <a:solidFill>
                  <a:srgbClr val="333333"/>
                </a:solidFill>
                <a:latin typeface="Montserrat Light"/>
                <a:ea typeface="Montserrat Light"/>
                <a:cs typeface="Montserrat Light"/>
                <a:sym typeface="Montserrat Light"/>
              </a:defRPr>
            </a:lvl9pPr>
          </a:lstStyle>
          <a:p/>
        </p:txBody>
      </p:sp>
      <p:sp>
        <p:nvSpPr>
          <p:cNvPr id="294" name="Google Shape;294;p60"/>
          <p:cNvSpPr txBox="1"/>
          <p:nvPr>
            <p:ph type="title"/>
          </p:nvPr>
        </p:nvSpPr>
        <p:spPr>
          <a:xfrm>
            <a:off x="4629800" y="388550"/>
            <a:ext cx="4260900" cy="946200"/>
          </a:xfrm>
          <a:prstGeom prst="rect">
            <a:avLst/>
          </a:prstGeom>
          <a:noFill/>
        </p:spPr>
        <p:txBody>
          <a:bodyPr anchorCtr="0" anchor="t" bIns="0" lIns="0" spcFirstLastPara="1" rIns="0" wrap="square" tIns="0">
            <a:noAutofit/>
          </a:bodyPr>
          <a:lstStyle>
            <a:lvl1pPr lvl="0" rtl="0" algn="l">
              <a:spcBef>
                <a:spcPts val="0"/>
              </a:spcBef>
              <a:spcAft>
                <a:spcPts val="0"/>
              </a:spcAft>
              <a:buNone/>
              <a:defRPr>
                <a:solidFill>
                  <a:srgbClr val="333333"/>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95" name="Google Shape;295;p60"/>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6" name="Google Shape;296;p60"/>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297" name="Google Shape;297;p60"/>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298" name="Google Shape;298;p60"/>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299" name="Shape 299"/>
        <p:cNvGrpSpPr/>
        <p:nvPr/>
      </p:nvGrpSpPr>
      <p:grpSpPr>
        <a:xfrm>
          <a:off x="0" y="0"/>
          <a:ext cx="0" cy="0"/>
          <a:chOff x="0" y="0"/>
          <a:chExt cx="0" cy="0"/>
        </a:xfrm>
      </p:grpSpPr>
      <p:cxnSp>
        <p:nvCxnSpPr>
          <p:cNvPr id="300" name="Google Shape;300;p6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sp>
        <p:nvSpPr>
          <p:cNvPr id="301" name="Google Shape;301;p61"/>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2" name="Google Shape;302;p6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303" name="Google Shape;303;p6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pic>
        <p:nvPicPr>
          <p:cNvPr id="304" name="Google Shape;304;p6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
    <p:bg>
      <p:bgPr>
        <a:solidFill>
          <a:srgbClr val="FFFFFF"/>
        </a:solidFill>
      </p:bgPr>
    </p:bg>
    <p:spTree>
      <p:nvGrpSpPr>
        <p:cNvPr id="305" name="Shape 305"/>
        <p:cNvGrpSpPr/>
        <p:nvPr/>
      </p:nvGrpSpPr>
      <p:grpSpPr>
        <a:xfrm>
          <a:off x="0" y="0"/>
          <a:ext cx="0" cy="0"/>
          <a:chOff x="0" y="0"/>
          <a:chExt cx="0" cy="0"/>
        </a:xfrm>
      </p:grpSpPr>
      <p:sp>
        <p:nvSpPr>
          <p:cNvPr id="306" name="Google Shape;306;p62"/>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307" name="Google Shape;307;p62"/>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308" name="Google Shape;308;p6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309" name="Google Shape;309;p6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310" name="Shape 310"/>
        <p:cNvGrpSpPr/>
        <p:nvPr/>
      </p:nvGrpSpPr>
      <p:grpSpPr>
        <a:xfrm>
          <a:off x="0" y="0"/>
          <a:ext cx="0" cy="0"/>
          <a:chOff x="0" y="0"/>
          <a:chExt cx="0" cy="0"/>
        </a:xfrm>
      </p:grpSpPr>
      <p:sp>
        <p:nvSpPr>
          <p:cNvPr id="311" name="Google Shape;311;p6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12" name="Google Shape;312;p6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13" name="Google Shape;313;p63"/>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14" name="Google Shape;314;p6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15" name="Google Shape;315;p63"/>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316" name="Shape 316"/>
        <p:cNvGrpSpPr/>
        <p:nvPr/>
      </p:nvGrpSpPr>
      <p:grpSpPr>
        <a:xfrm>
          <a:off x="0" y="0"/>
          <a:ext cx="0" cy="0"/>
          <a:chOff x="0" y="0"/>
          <a:chExt cx="0" cy="0"/>
        </a:xfrm>
      </p:grpSpPr>
      <p:sp>
        <p:nvSpPr>
          <p:cNvPr id="317" name="Google Shape;317;p64"/>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18" name="Google Shape;318;p6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19" name="Google Shape;319;p64"/>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20" name="Google Shape;320;p6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21" name="Google Shape;321;p64"/>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322" name="Shape 322"/>
        <p:cNvGrpSpPr/>
        <p:nvPr/>
      </p:nvGrpSpPr>
      <p:grpSpPr>
        <a:xfrm>
          <a:off x="0" y="0"/>
          <a:ext cx="0" cy="0"/>
          <a:chOff x="0" y="0"/>
          <a:chExt cx="0" cy="0"/>
        </a:xfrm>
      </p:grpSpPr>
      <p:sp>
        <p:nvSpPr>
          <p:cNvPr id="323" name="Google Shape;323;p65"/>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24" name="Google Shape;324;p65"/>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25" name="Google Shape;325;p65"/>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26" name="Google Shape;326;p6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27" name="Google Shape;327;p65"/>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328" name="Shape 328"/>
        <p:cNvGrpSpPr/>
        <p:nvPr/>
      </p:nvGrpSpPr>
      <p:grpSpPr>
        <a:xfrm>
          <a:off x="0" y="0"/>
          <a:ext cx="0" cy="0"/>
          <a:chOff x="0" y="0"/>
          <a:chExt cx="0" cy="0"/>
        </a:xfrm>
      </p:grpSpPr>
      <p:sp>
        <p:nvSpPr>
          <p:cNvPr id="329" name="Google Shape;329;p66"/>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30" name="Google Shape;330;p6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31" name="Google Shape;331;p6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32" name="Google Shape;332;p6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33" name="Google Shape;333;p6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
    <p:bg>
      <p:bgPr>
        <a:solidFill>
          <a:srgbClr val="C8102E"/>
        </a:solidFill>
      </p:bgPr>
    </p:bg>
    <p:spTree>
      <p:nvGrpSpPr>
        <p:cNvPr id="334" name="Shape 334"/>
        <p:cNvGrpSpPr/>
        <p:nvPr/>
      </p:nvGrpSpPr>
      <p:grpSpPr>
        <a:xfrm>
          <a:off x="0" y="0"/>
          <a:ext cx="0" cy="0"/>
          <a:chOff x="0" y="0"/>
          <a:chExt cx="0" cy="0"/>
        </a:xfrm>
      </p:grpSpPr>
      <p:sp>
        <p:nvSpPr>
          <p:cNvPr id="335" name="Google Shape;335;p67"/>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36" name="Google Shape;336;p6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37" name="Google Shape;337;p67"/>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38" name="Google Shape;338;p6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39" name="Google Shape;339;p67"/>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340" name="Shape 340"/>
        <p:cNvGrpSpPr/>
        <p:nvPr/>
      </p:nvGrpSpPr>
      <p:grpSpPr>
        <a:xfrm>
          <a:off x="0" y="0"/>
          <a:ext cx="0" cy="0"/>
          <a:chOff x="0" y="0"/>
          <a:chExt cx="0" cy="0"/>
        </a:xfrm>
      </p:grpSpPr>
      <p:sp>
        <p:nvSpPr>
          <p:cNvPr id="341" name="Google Shape;341;p68"/>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42" name="Google Shape;342;p68"/>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43" name="Google Shape;343;p68"/>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44" name="Google Shape;344;p6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45" name="Google Shape;345;p68"/>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346" name="Shape 346"/>
        <p:cNvGrpSpPr/>
        <p:nvPr/>
      </p:nvGrpSpPr>
      <p:grpSpPr>
        <a:xfrm>
          <a:off x="0" y="0"/>
          <a:ext cx="0" cy="0"/>
          <a:chOff x="0" y="0"/>
          <a:chExt cx="0" cy="0"/>
        </a:xfrm>
      </p:grpSpPr>
      <p:sp>
        <p:nvSpPr>
          <p:cNvPr id="347" name="Google Shape;347;p69"/>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48" name="Google Shape;348;p69"/>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349" name="Shape 349"/>
        <p:cNvGrpSpPr/>
        <p:nvPr/>
      </p:nvGrpSpPr>
      <p:grpSpPr>
        <a:xfrm>
          <a:off x="0" y="0"/>
          <a:ext cx="0" cy="0"/>
          <a:chOff x="0" y="0"/>
          <a:chExt cx="0" cy="0"/>
        </a:xfrm>
      </p:grpSpPr>
      <p:sp>
        <p:nvSpPr>
          <p:cNvPr id="350" name="Google Shape;350;p70"/>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51" name="Google Shape;351;p70"/>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
    <p:bg>
      <p:bgPr>
        <a:solidFill>
          <a:srgbClr val="78BE20"/>
        </a:solidFill>
      </p:bgPr>
    </p:bg>
    <p:spTree>
      <p:nvGrpSpPr>
        <p:cNvPr id="352" name="Shape 352"/>
        <p:cNvGrpSpPr/>
        <p:nvPr/>
      </p:nvGrpSpPr>
      <p:grpSpPr>
        <a:xfrm>
          <a:off x="0" y="0"/>
          <a:ext cx="0" cy="0"/>
          <a:chOff x="0" y="0"/>
          <a:chExt cx="0" cy="0"/>
        </a:xfrm>
      </p:grpSpPr>
      <p:sp>
        <p:nvSpPr>
          <p:cNvPr id="353" name="Google Shape;353;p71"/>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54" name="Google Shape;354;p71"/>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355" name="Shape 355"/>
        <p:cNvGrpSpPr/>
        <p:nvPr/>
      </p:nvGrpSpPr>
      <p:grpSpPr>
        <a:xfrm>
          <a:off x="0" y="0"/>
          <a:ext cx="0" cy="0"/>
          <a:chOff x="0" y="0"/>
          <a:chExt cx="0" cy="0"/>
        </a:xfrm>
      </p:grpSpPr>
      <p:sp>
        <p:nvSpPr>
          <p:cNvPr id="356" name="Google Shape;356;p72"/>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57" name="Google Shape;357;p72"/>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
    <p:bg>
      <p:bgPr>
        <a:solidFill>
          <a:srgbClr val="C8102E"/>
        </a:solidFill>
      </p:bgPr>
    </p:bg>
    <p:spTree>
      <p:nvGrpSpPr>
        <p:cNvPr id="358" name="Shape 358"/>
        <p:cNvGrpSpPr/>
        <p:nvPr/>
      </p:nvGrpSpPr>
      <p:grpSpPr>
        <a:xfrm>
          <a:off x="0" y="0"/>
          <a:ext cx="0" cy="0"/>
          <a:chOff x="0" y="0"/>
          <a:chExt cx="0" cy="0"/>
        </a:xfrm>
      </p:grpSpPr>
      <p:sp>
        <p:nvSpPr>
          <p:cNvPr id="359" name="Google Shape;359;p73"/>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60" name="Google Shape;360;p73"/>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361" name="Shape 361"/>
        <p:cNvGrpSpPr/>
        <p:nvPr/>
      </p:nvGrpSpPr>
      <p:grpSpPr>
        <a:xfrm>
          <a:off x="0" y="0"/>
          <a:ext cx="0" cy="0"/>
          <a:chOff x="0" y="0"/>
          <a:chExt cx="0" cy="0"/>
        </a:xfrm>
      </p:grpSpPr>
      <p:sp>
        <p:nvSpPr>
          <p:cNvPr id="362" name="Google Shape;362;p74"/>
          <p:cNvSpPr txBox="1"/>
          <p:nvPr>
            <p:ph type="title"/>
          </p:nvPr>
        </p:nvSpPr>
        <p:spPr>
          <a:xfrm>
            <a:off x="9850" y="3259950"/>
            <a:ext cx="9144000" cy="4545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63" name="Google Shape;363;p74"/>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1" showMasterSp="0">
  <p:cSld name="TITLE_AND_BODY_1_1_1_1">
    <p:bg>
      <p:bgPr>
        <a:solidFill>
          <a:srgbClr val="78BE20"/>
        </a:solidFill>
      </p:bgPr>
    </p:bg>
    <p:spTree>
      <p:nvGrpSpPr>
        <p:cNvPr id="364" name="Shape 364"/>
        <p:cNvGrpSpPr/>
        <p:nvPr/>
      </p:nvGrpSpPr>
      <p:grpSpPr>
        <a:xfrm>
          <a:off x="0" y="0"/>
          <a:ext cx="0" cy="0"/>
          <a:chOff x="0" y="0"/>
          <a:chExt cx="0" cy="0"/>
        </a:xfrm>
      </p:grpSpPr>
      <p:sp>
        <p:nvSpPr>
          <p:cNvPr id="365" name="Google Shape;365;p75"/>
          <p:cNvSpPr/>
          <p:nvPr/>
        </p:nvSpPr>
        <p:spPr>
          <a:xfrm>
            <a:off x="0" y="6550"/>
            <a:ext cx="3048000" cy="51435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75"/>
          <p:cNvSpPr/>
          <p:nvPr/>
        </p:nvSpPr>
        <p:spPr>
          <a:xfrm>
            <a:off x="3048028" y="6550"/>
            <a:ext cx="3048000" cy="51435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7" name="Google Shape;367;p75"/>
          <p:cNvPicPr preferRelativeResize="0"/>
          <p:nvPr/>
        </p:nvPicPr>
        <p:blipFill rotWithShape="1">
          <a:blip r:embed="rId2">
            <a:alphaModFix/>
          </a:blip>
          <a:srcRect b="0" l="0" r="0" t="0"/>
          <a:stretch/>
        </p:blipFill>
        <p:spPr>
          <a:xfrm>
            <a:off x="3732100" y="1636350"/>
            <a:ext cx="1692950" cy="1870800"/>
          </a:xfrm>
          <a:prstGeom prst="rect">
            <a:avLst/>
          </a:prstGeom>
          <a:noFill/>
          <a:ln>
            <a:noFill/>
          </a:ln>
        </p:spPr>
      </p:pic>
      <p:pic>
        <p:nvPicPr>
          <p:cNvPr id="368" name="Google Shape;368;p75"/>
          <p:cNvPicPr preferRelativeResize="0"/>
          <p:nvPr/>
        </p:nvPicPr>
        <p:blipFill rotWithShape="1">
          <a:blip r:embed="rId3">
            <a:alphaModFix/>
          </a:blip>
          <a:srcRect b="0" l="0" r="0" t="0"/>
          <a:stretch/>
        </p:blipFill>
        <p:spPr>
          <a:xfrm>
            <a:off x="6774725" y="1636350"/>
            <a:ext cx="1692950" cy="1870800"/>
          </a:xfrm>
          <a:prstGeom prst="rect">
            <a:avLst/>
          </a:prstGeom>
          <a:noFill/>
          <a:ln>
            <a:noFill/>
          </a:ln>
        </p:spPr>
      </p:pic>
      <p:pic>
        <p:nvPicPr>
          <p:cNvPr id="369" name="Google Shape;369;p75"/>
          <p:cNvPicPr preferRelativeResize="0"/>
          <p:nvPr/>
        </p:nvPicPr>
        <p:blipFill rotWithShape="1">
          <a:blip r:embed="rId3">
            <a:alphaModFix/>
          </a:blip>
          <a:srcRect b="0" l="0" r="0" t="0"/>
          <a:stretch/>
        </p:blipFill>
        <p:spPr>
          <a:xfrm>
            <a:off x="676375" y="1636350"/>
            <a:ext cx="1692950" cy="1870800"/>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ank multicolour 2" showMasterSp="0">
  <p:cSld name="TITLE_AND_BODY_1_1_1_1_1">
    <p:bg>
      <p:bgPr>
        <a:solidFill>
          <a:srgbClr val="78BE20"/>
        </a:solidFill>
      </p:bgPr>
    </p:bg>
    <p:spTree>
      <p:nvGrpSpPr>
        <p:cNvPr id="370" name="Shape 370"/>
        <p:cNvGrpSpPr/>
        <p:nvPr/>
      </p:nvGrpSpPr>
      <p:grpSpPr>
        <a:xfrm>
          <a:off x="0" y="0"/>
          <a:ext cx="0" cy="0"/>
          <a:chOff x="0" y="0"/>
          <a:chExt cx="0" cy="0"/>
        </a:xfrm>
      </p:grpSpPr>
      <p:sp>
        <p:nvSpPr>
          <p:cNvPr id="371" name="Google Shape;371;p76"/>
          <p:cNvSpPr/>
          <p:nvPr/>
        </p:nvSpPr>
        <p:spPr>
          <a:xfrm>
            <a:off x="6097200" y="6550"/>
            <a:ext cx="3046800" cy="2577900"/>
          </a:xfrm>
          <a:prstGeom prst="rect">
            <a:avLst/>
          </a:prstGeom>
          <a:solidFill>
            <a:srgbClr val="DC440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76"/>
          <p:cNvSpPr/>
          <p:nvPr/>
        </p:nvSpPr>
        <p:spPr>
          <a:xfrm>
            <a:off x="0" y="6550"/>
            <a:ext cx="3048000" cy="2577900"/>
          </a:xfrm>
          <a:prstGeom prst="rect">
            <a:avLst/>
          </a:prstGeom>
          <a:solidFill>
            <a:srgbClr val="00A9E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76"/>
          <p:cNvSpPr/>
          <p:nvPr/>
        </p:nvSpPr>
        <p:spPr>
          <a:xfrm>
            <a:off x="3048025" y="2584450"/>
            <a:ext cx="3048000" cy="2577900"/>
          </a:xfrm>
          <a:prstGeom prst="rect">
            <a:avLst/>
          </a:prstGeom>
          <a:solidFill>
            <a:srgbClr val="ED008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4" name="Google Shape;374;p76"/>
          <p:cNvPicPr preferRelativeResize="0"/>
          <p:nvPr/>
        </p:nvPicPr>
        <p:blipFill rotWithShape="1">
          <a:blip r:embed="rId2">
            <a:alphaModFix/>
          </a:blip>
          <a:srcRect b="0" l="0" r="0" t="0"/>
          <a:stretch/>
        </p:blipFill>
        <p:spPr>
          <a:xfrm>
            <a:off x="942575" y="654250"/>
            <a:ext cx="1160551" cy="1282501"/>
          </a:xfrm>
          <a:prstGeom prst="rect">
            <a:avLst/>
          </a:prstGeom>
          <a:noFill/>
          <a:ln>
            <a:noFill/>
          </a:ln>
        </p:spPr>
      </p:pic>
      <p:sp>
        <p:nvSpPr>
          <p:cNvPr id="375" name="Google Shape;375;p76"/>
          <p:cNvSpPr/>
          <p:nvPr/>
        </p:nvSpPr>
        <p:spPr>
          <a:xfrm>
            <a:off x="0" y="2584450"/>
            <a:ext cx="3048000" cy="2577900"/>
          </a:xfrm>
          <a:prstGeom prst="rect">
            <a:avLst/>
          </a:prstGeom>
          <a:solidFill>
            <a:srgbClr val="C8102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76"/>
          <p:cNvSpPr/>
          <p:nvPr/>
        </p:nvSpPr>
        <p:spPr>
          <a:xfrm>
            <a:off x="6096025" y="2584450"/>
            <a:ext cx="3046800" cy="2577900"/>
          </a:xfrm>
          <a:prstGeom prst="rect">
            <a:avLst/>
          </a:prstGeom>
          <a:solidFill>
            <a:srgbClr val="7020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7" name="Google Shape;377;p76"/>
          <p:cNvPicPr preferRelativeResize="0"/>
          <p:nvPr/>
        </p:nvPicPr>
        <p:blipFill rotWithShape="1">
          <a:blip r:embed="rId2">
            <a:alphaModFix/>
          </a:blip>
          <a:srcRect b="0" l="0" r="0" t="0"/>
          <a:stretch/>
        </p:blipFill>
        <p:spPr>
          <a:xfrm>
            <a:off x="3992325" y="654250"/>
            <a:ext cx="1160551" cy="1282501"/>
          </a:xfrm>
          <a:prstGeom prst="rect">
            <a:avLst/>
          </a:prstGeom>
          <a:noFill/>
          <a:ln>
            <a:noFill/>
          </a:ln>
        </p:spPr>
      </p:pic>
      <p:pic>
        <p:nvPicPr>
          <p:cNvPr id="378" name="Google Shape;378;p76"/>
          <p:cNvPicPr preferRelativeResize="0"/>
          <p:nvPr/>
        </p:nvPicPr>
        <p:blipFill rotWithShape="1">
          <a:blip r:embed="rId2">
            <a:alphaModFix/>
          </a:blip>
          <a:srcRect b="0" l="0" r="0" t="0"/>
          <a:stretch/>
        </p:blipFill>
        <p:spPr>
          <a:xfrm>
            <a:off x="7008575" y="654250"/>
            <a:ext cx="1160551" cy="1282501"/>
          </a:xfrm>
          <a:prstGeom prst="rect">
            <a:avLst/>
          </a:prstGeom>
          <a:noFill/>
          <a:ln>
            <a:noFill/>
          </a:ln>
        </p:spPr>
      </p:pic>
      <p:pic>
        <p:nvPicPr>
          <p:cNvPr id="379" name="Google Shape;379;p76"/>
          <p:cNvPicPr preferRelativeResize="0"/>
          <p:nvPr/>
        </p:nvPicPr>
        <p:blipFill rotWithShape="1">
          <a:blip r:embed="rId2">
            <a:alphaModFix/>
          </a:blip>
          <a:srcRect b="0" l="0" r="0" t="0"/>
          <a:stretch/>
        </p:blipFill>
        <p:spPr>
          <a:xfrm>
            <a:off x="942575" y="3232150"/>
            <a:ext cx="1160551" cy="1282501"/>
          </a:xfrm>
          <a:prstGeom prst="rect">
            <a:avLst/>
          </a:prstGeom>
          <a:noFill/>
          <a:ln>
            <a:noFill/>
          </a:ln>
        </p:spPr>
      </p:pic>
      <p:pic>
        <p:nvPicPr>
          <p:cNvPr id="380" name="Google Shape;380;p76"/>
          <p:cNvPicPr preferRelativeResize="0"/>
          <p:nvPr/>
        </p:nvPicPr>
        <p:blipFill rotWithShape="1">
          <a:blip r:embed="rId2">
            <a:alphaModFix/>
          </a:blip>
          <a:srcRect b="0" l="0" r="0" t="0"/>
          <a:stretch/>
        </p:blipFill>
        <p:spPr>
          <a:xfrm>
            <a:off x="3992325" y="3232150"/>
            <a:ext cx="1160551" cy="1282501"/>
          </a:xfrm>
          <a:prstGeom prst="rect">
            <a:avLst/>
          </a:prstGeom>
          <a:noFill/>
          <a:ln>
            <a:noFill/>
          </a:ln>
        </p:spPr>
      </p:pic>
      <p:pic>
        <p:nvPicPr>
          <p:cNvPr id="381" name="Google Shape;381;p76"/>
          <p:cNvPicPr preferRelativeResize="0"/>
          <p:nvPr/>
        </p:nvPicPr>
        <p:blipFill rotWithShape="1">
          <a:blip r:embed="rId2">
            <a:alphaModFix/>
          </a:blip>
          <a:srcRect b="0" l="0" r="0" t="0"/>
          <a:stretch/>
        </p:blipFill>
        <p:spPr>
          <a:xfrm>
            <a:off x="7008575" y="3232150"/>
            <a:ext cx="1160551" cy="1282501"/>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382" name="Shape 382"/>
        <p:cNvGrpSpPr/>
        <p:nvPr/>
      </p:nvGrpSpPr>
      <p:grpSpPr>
        <a:xfrm>
          <a:off x="0" y="0"/>
          <a:ext cx="0" cy="0"/>
          <a:chOff x="0" y="0"/>
          <a:chExt cx="0" cy="0"/>
        </a:xfrm>
      </p:grpSpPr>
      <p:sp>
        <p:nvSpPr>
          <p:cNvPr id="383" name="Google Shape;383;p77"/>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384" name="Google Shape;384;p77"/>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85" name="Google Shape;385;p77"/>
          <p:cNvSpPr txBox="1"/>
          <p:nvPr>
            <p:ph idx="12" type="sldNum"/>
          </p:nvPr>
        </p:nvSpPr>
        <p:spPr>
          <a:xfrm>
            <a:off x="8472458" y="4663217"/>
            <a:ext cx="548700" cy="393600"/>
          </a:xfrm>
          <a:prstGeom prst="rect">
            <a:avLst/>
          </a:prstGeom>
        </p:spPr>
        <p:txBody>
          <a:bodyPr anchorCtr="0" anchor="t" bIns="19050" lIns="19050" spcFirstLastPara="1" rIns="19050" wrap="square" tIns="1905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386" name="Shape 386"/>
        <p:cNvGrpSpPr/>
        <p:nvPr/>
      </p:nvGrpSpPr>
      <p:grpSpPr>
        <a:xfrm>
          <a:off x="0" y="0"/>
          <a:ext cx="0" cy="0"/>
          <a:chOff x="0" y="0"/>
          <a:chExt cx="0" cy="0"/>
        </a:xfrm>
      </p:grpSpPr>
      <p:sp>
        <p:nvSpPr>
          <p:cNvPr id="387" name="Google Shape;387;p78"/>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388" name="Google Shape;388;p78"/>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389" name="Google Shape;389;p78"/>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390" name="Google Shape;390;p78"/>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solidFill>
                  <a:srgbClr val="FFFFFF"/>
                </a:solidFill>
                <a:latin typeface="Montserrat Light"/>
                <a:ea typeface="Montserrat Light"/>
                <a:cs typeface="Montserrat Light"/>
                <a:sym typeface="Montserrat Light"/>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pic>
        <p:nvPicPr>
          <p:cNvPr id="391" name="Google Shape;391;p78"/>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92" name="Shape 392"/>
        <p:cNvGrpSpPr/>
        <p:nvPr/>
      </p:nvGrpSpPr>
      <p:grpSpPr>
        <a:xfrm>
          <a:off x="0" y="0"/>
          <a:ext cx="0" cy="0"/>
          <a:chOff x="0" y="0"/>
          <a:chExt cx="0" cy="0"/>
        </a:xfrm>
      </p:grpSpPr>
      <p:sp>
        <p:nvSpPr>
          <p:cNvPr id="393" name="Google Shape;393;p79"/>
          <p:cNvSpPr txBox="1"/>
          <p:nvPr>
            <p:ph idx="10" type="dt"/>
          </p:nvPr>
        </p:nvSpPr>
        <p:spPr>
          <a:xfrm>
            <a:off x="514350" y="4809335"/>
            <a:ext cx="3086100" cy="1716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4" name="Google Shape;394;p79"/>
          <p:cNvSpPr txBox="1"/>
          <p:nvPr>
            <p:ph idx="11" type="ftr"/>
          </p:nvPr>
        </p:nvSpPr>
        <p:spPr>
          <a:xfrm>
            <a:off x="514350" y="4916023"/>
            <a:ext cx="3771900" cy="1716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95" name="Google Shape;395;p79"/>
          <p:cNvSpPr txBox="1"/>
          <p:nvPr>
            <p:ph idx="12" type="sldNum"/>
          </p:nvPr>
        </p:nvSpPr>
        <p:spPr>
          <a:xfrm>
            <a:off x="6572945" y="4407310"/>
            <a:ext cx="2194500" cy="1047900"/>
          </a:xfrm>
          <a:prstGeom prst="rect">
            <a:avLst/>
          </a:prstGeom>
          <a:noFill/>
          <a:ln>
            <a:noFill/>
          </a:ln>
        </p:spPr>
        <p:txBody>
          <a:bodyPr anchorCtr="0" anchor="b"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pic>
        <p:nvPicPr>
          <p:cNvPr id="396" name="Google Shape;396;p79"/>
          <p:cNvPicPr preferRelativeResize="0"/>
          <p:nvPr/>
        </p:nvPicPr>
        <p:blipFill rotWithShape="1">
          <a:blip r:embed="rId2">
            <a:alphaModFix/>
          </a:blip>
          <a:srcRect b="0" l="0" r="0" t="0"/>
          <a:stretch/>
        </p:blipFill>
        <p:spPr>
          <a:xfrm>
            <a:off x="190373" y="139368"/>
            <a:ext cx="8784662" cy="4267942"/>
          </a:xfrm>
          <a:prstGeom prst="rect">
            <a:avLst/>
          </a:prstGeom>
          <a:noFill/>
          <a:ln>
            <a:noFill/>
          </a:ln>
        </p:spPr>
      </p:pic>
      <p:pic>
        <p:nvPicPr>
          <p:cNvPr id="397" name="Google Shape;397;p79"/>
          <p:cNvPicPr preferRelativeResize="0"/>
          <p:nvPr/>
        </p:nvPicPr>
        <p:blipFill rotWithShape="1">
          <a:blip r:embed="rId3">
            <a:alphaModFix/>
          </a:blip>
          <a:srcRect b="0" l="0" r="0" t="0"/>
          <a:stretch/>
        </p:blipFill>
        <p:spPr>
          <a:xfrm>
            <a:off x="171450" y="4717591"/>
            <a:ext cx="1967950" cy="347663"/>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8" name="Shape 398"/>
        <p:cNvGrpSpPr/>
        <p:nvPr/>
      </p:nvGrpSpPr>
      <p:grpSpPr>
        <a:xfrm>
          <a:off x="0" y="0"/>
          <a:ext cx="0" cy="0"/>
          <a:chOff x="0" y="0"/>
          <a:chExt cx="0" cy="0"/>
        </a:xfrm>
      </p:grpSpPr>
      <p:sp>
        <p:nvSpPr>
          <p:cNvPr id="399" name="Google Shape;399;p8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accent1"/>
              </a:buClr>
              <a:buSzPts val="3300"/>
              <a:buFont typeface="Arial"/>
              <a:buChar char="●"/>
              <a:defRPr>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2" showMasterSp="0">
  <p:cSld name="TITLE_AND_BODY_3">
    <p:bg>
      <p:bgPr>
        <a:solidFill>
          <a:srgbClr val="FFFFFF"/>
        </a:solidFill>
      </p:bgPr>
    </p:bg>
    <p:spTree>
      <p:nvGrpSpPr>
        <p:cNvPr id="400" name="Shape 400"/>
        <p:cNvGrpSpPr/>
        <p:nvPr/>
      </p:nvGrpSpPr>
      <p:grpSpPr>
        <a:xfrm>
          <a:off x="0" y="0"/>
          <a:ext cx="0" cy="0"/>
          <a:chOff x="0" y="0"/>
          <a:chExt cx="0" cy="0"/>
        </a:xfrm>
      </p:grpSpPr>
      <p:cxnSp>
        <p:nvCxnSpPr>
          <p:cNvPr id="401" name="Google Shape;401;p8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402" name="Google Shape;402;p8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403" name="Google Shape;403;p81"/>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04" name="Shape 404"/>
        <p:cNvGrpSpPr/>
        <p:nvPr/>
      </p:nvGrpSpPr>
      <p:grpSpPr>
        <a:xfrm>
          <a:off x="0" y="0"/>
          <a:ext cx="0" cy="0"/>
          <a:chOff x="0" y="0"/>
          <a:chExt cx="0" cy="0"/>
        </a:xfrm>
      </p:grpSpPr>
      <p:sp>
        <p:nvSpPr>
          <p:cNvPr id="405" name="Google Shape;405;p8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accent1"/>
              </a:buClr>
              <a:buSzPts val="3300"/>
              <a:buFont typeface="Arial"/>
              <a:buChar char="●"/>
              <a:defRPr>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06" name="Google Shape;406;p82"/>
          <p:cNvSpPr txBox="1"/>
          <p:nvPr>
            <p:ph idx="1" type="body"/>
          </p:nvPr>
        </p:nvSpPr>
        <p:spPr>
          <a:xfrm>
            <a:off x="628650" y="1624262"/>
            <a:ext cx="7886700" cy="30084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SzPts val="1400"/>
              <a:buChar char="●"/>
              <a:defRPr/>
            </a:lvl1pPr>
            <a:lvl2pPr indent="-317500" lvl="1" marL="914400" rtl="0" algn="l">
              <a:lnSpc>
                <a:spcPct val="90000"/>
              </a:lnSpc>
              <a:spcBef>
                <a:spcPts val="400"/>
              </a:spcBef>
              <a:spcAft>
                <a:spcPts val="0"/>
              </a:spcAft>
              <a:buSzPts val="1400"/>
              <a:buChar char="○"/>
              <a:defRPr/>
            </a:lvl2pPr>
            <a:lvl3pPr indent="-317500" lvl="2" marL="1371600" rtl="0" algn="l">
              <a:lnSpc>
                <a:spcPct val="90000"/>
              </a:lnSpc>
              <a:spcBef>
                <a:spcPts val="400"/>
              </a:spcBef>
              <a:spcAft>
                <a:spcPts val="0"/>
              </a:spcAft>
              <a:buSzPts val="1400"/>
              <a:buChar char="■"/>
              <a:defRPr/>
            </a:lvl3pPr>
            <a:lvl4pPr indent="-317500" lvl="3" marL="1828800" rtl="0" algn="l">
              <a:lnSpc>
                <a:spcPct val="90000"/>
              </a:lnSpc>
              <a:spcBef>
                <a:spcPts val="400"/>
              </a:spcBef>
              <a:spcAft>
                <a:spcPts val="0"/>
              </a:spcAft>
              <a:buSzPts val="1400"/>
              <a:buChar char="●"/>
              <a:defRPr/>
            </a:lvl4pPr>
            <a:lvl5pPr indent="-317500" lvl="4" marL="2286000" rtl="0" algn="l">
              <a:lnSpc>
                <a:spcPct val="90000"/>
              </a:lnSpc>
              <a:spcBef>
                <a:spcPts val="400"/>
              </a:spcBef>
              <a:spcAft>
                <a:spcPts val="0"/>
              </a:spcAft>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3" showMasterSp="0">
  <p:cSld name="TITLE_AND_BODY_4">
    <p:bg>
      <p:bgPr>
        <a:solidFill>
          <a:srgbClr val="FFFFFF"/>
        </a:solidFill>
      </p:bgPr>
    </p:bg>
    <p:spTree>
      <p:nvGrpSpPr>
        <p:cNvPr id="407" name="Shape 407"/>
        <p:cNvGrpSpPr/>
        <p:nvPr/>
      </p:nvGrpSpPr>
      <p:grpSpPr>
        <a:xfrm>
          <a:off x="0" y="0"/>
          <a:ext cx="0" cy="0"/>
          <a:chOff x="0" y="0"/>
          <a:chExt cx="0" cy="0"/>
        </a:xfrm>
      </p:grpSpPr>
      <p:cxnSp>
        <p:nvCxnSpPr>
          <p:cNvPr id="408" name="Google Shape;408;p83"/>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409" name="Google Shape;409;p83"/>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410" name="Google Shape;410;p8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rtl="0">
              <a:spcBef>
                <a:spcPts val="0"/>
              </a:spcBef>
              <a:spcAft>
                <a:spcPts val="0"/>
              </a:spcAft>
              <a:buNone/>
              <a:defRPr sz="600">
                <a:latin typeface="Montserrat Light"/>
                <a:ea typeface="Montserrat Light"/>
                <a:cs typeface="Montserrat Light"/>
                <a:sym typeface="Montserrat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415" name="Shape 415"/>
        <p:cNvGrpSpPr/>
        <p:nvPr/>
      </p:nvGrpSpPr>
      <p:grpSpPr>
        <a:xfrm>
          <a:off x="0" y="0"/>
          <a:ext cx="0" cy="0"/>
          <a:chOff x="0" y="0"/>
          <a:chExt cx="0" cy="0"/>
        </a:xfrm>
      </p:grpSpPr>
      <p:sp>
        <p:nvSpPr>
          <p:cNvPr id="416" name="Google Shape;416;p85"/>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17" name="Google Shape;417;p85"/>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18" name="Google Shape;418;p85"/>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19" name="Google Shape;419;p8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20" name="Google Shape;420;p85"/>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421" name="Shape 421"/>
        <p:cNvGrpSpPr/>
        <p:nvPr/>
      </p:nvGrpSpPr>
      <p:grpSpPr>
        <a:xfrm>
          <a:off x="0" y="0"/>
          <a:ext cx="0" cy="0"/>
          <a:chOff x="0" y="0"/>
          <a:chExt cx="0" cy="0"/>
        </a:xfrm>
      </p:grpSpPr>
      <p:sp>
        <p:nvSpPr>
          <p:cNvPr id="422" name="Google Shape;422;p86"/>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23" name="Google Shape;423;p8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24" name="Google Shape;424;p86"/>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25" name="Google Shape;425;p86"/>
          <p:cNvSpPr txBox="1"/>
          <p:nvPr>
            <p:ph idx="1" type="subTitle"/>
          </p:nvPr>
        </p:nvSpPr>
        <p:spPr>
          <a:xfrm>
            <a:off x="553125" y="4875750"/>
            <a:ext cx="86040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26" name="Google Shape;426;p86"/>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1">
  <p:cSld name="TITLE_1">
    <p:spTree>
      <p:nvGrpSpPr>
        <p:cNvPr id="427" name="Shape 427"/>
        <p:cNvGrpSpPr/>
        <p:nvPr/>
      </p:nvGrpSpPr>
      <p:grpSpPr>
        <a:xfrm>
          <a:off x="0" y="0"/>
          <a:ext cx="0" cy="0"/>
          <a:chOff x="0" y="0"/>
          <a:chExt cx="0" cy="0"/>
        </a:xfrm>
      </p:grpSpPr>
      <p:sp>
        <p:nvSpPr>
          <p:cNvPr id="428" name="Google Shape;428;p87"/>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429" name="Google Shape;429;p87"/>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sp>
        <p:nvSpPr>
          <p:cNvPr id="430" name="Google Shape;430;p87"/>
          <p:cNvSpPr txBox="1"/>
          <p:nvPr>
            <p:ph idx="1" type="subTitle"/>
          </p:nvPr>
        </p:nvSpPr>
        <p:spPr>
          <a:xfrm>
            <a:off x="3300" y="3826350"/>
            <a:ext cx="9144000" cy="204300"/>
          </a:xfrm>
          <a:prstGeom prst="rect">
            <a:avLst/>
          </a:prstGeom>
          <a:noFill/>
          <a:ln>
            <a:noFill/>
          </a:ln>
        </p:spPr>
        <p:txBody>
          <a:bodyPr anchorCtr="0" anchor="t" bIns="0" lIns="0" spcFirstLastPara="1" rIns="0" wrap="square" tIns="0">
            <a:noAutofit/>
          </a:bodyPr>
          <a:lstStyle>
            <a:lvl1pPr lvl="0" marR="0" rtl="0" algn="ctr">
              <a:lnSpc>
                <a:spcPct val="100000"/>
              </a:lnSpc>
              <a:spcBef>
                <a:spcPts val="0"/>
              </a:spcBef>
              <a:spcAft>
                <a:spcPts val="0"/>
              </a:spcAft>
              <a:buClr>
                <a:srgbClr val="000000"/>
              </a:buClr>
              <a:buSzPts val="1000"/>
              <a:buFont typeface="Arial"/>
              <a:buNone/>
              <a:defRPr b="0" i="0" sz="1000" u="none" cap="none" strike="noStrike">
                <a:solidFill>
                  <a:srgbClr val="F799D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431" name="Shape 431"/>
        <p:cNvGrpSpPr/>
        <p:nvPr/>
      </p:nvGrpSpPr>
      <p:grpSpPr>
        <a:xfrm>
          <a:off x="0" y="0"/>
          <a:ext cx="0" cy="0"/>
          <a:chOff x="0" y="0"/>
          <a:chExt cx="0" cy="0"/>
        </a:xfrm>
      </p:grpSpPr>
      <p:sp>
        <p:nvSpPr>
          <p:cNvPr id="432" name="Google Shape;432;p88"/>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
        <p:nvSpPr>
          <p:cNvPr id="433" name="Google Shape;433;p88"/>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sp>
        <p:nvSpPr>
          <p:cNvPr id="434" name="Google Shape;434;p88"/>
          <p:cNvSpPr txBox="1"/>
          <p:nvPr>
            <p:ph idx="1" type="subTitle"/>
          </p:nvPr>
        </p:nvSpPr>
        <p:spPr>
          <a:xfrm>
            <a:off x="3300" y="3826350"/>
            <a:ext cx="9144000" cy="204300"/>
          </a:xfrm>
          <a:prstGeom prst="rect">
            <a:avLst/>
          </a:prstGeom>
          <a:noFill/>
          <a:ln>
            <a:noFill/>
          </a:ln>
        </p:spPr>
        <p:txBody>
          <a:bodyPr anchorCtr="0" anchor="t" bIns="0" lIns="0" spcFirstLastPara="1" rIns="0" wrap="square" tIns="0">
            <a:noAutofit/>
          </a:bodyPr>
          <a:lstStyle>
            <a:lvl1pPr lvl="0" marR="0" rtl="0" algn="ctr">
              <a:lnSpc>
                <a:spcPct val="100000"/>
              </a:lnSpc>
              <a:spcBef>
                <a:spcPts val="0"/>
              </a:spcBef>
              <a:spcAft>
                <a:spcPts val="0"/>
              </a:spcAft>
              <a:buClr>
                <a:srgbClr val="000000"/>
              </a:buClr>
              <a:buSzPts val="1000"/>
              <a:buFont typeface="Arial"/>
              <a:buNone/>
              <a:defRPr b="0" i="0" sz="1000" u="none" cap="none" strike="noStrike">
                <a:solidFill>
                  <a:srgbClr val="F799D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type="tx">
  <p:cSld name="TITLE_AND_BODY">
    <p:bg>
      <p:bgPr>
        <a:solidFill>
          <a:srgbClr val="FFFFFF"/>
        </a:solidFill>
      </p:bgPr>
    </p:bg>
    <p:spTree>
      <p:nvGrpSpPr>
        <p:cNvPr id="435" name="Shape 435"/>
        <p:cNvGrpSpPr/>
        <p:nvPr/>
      </p:nvGrpSpPr>
      <p:grpSpPr>
        <a:xfrm>
          <a:off x="0" y="0"/>
          <a:ext cx="0" cy="0"/>
          <a:chOff x="0" y="0"/>
          <a:chExt cx="0" cy="0"/>
        </a:xfrm>
      </p:grpSpPr>
      <p:cxnSp>
        <p:nvCxnSpPr>
          <p:cNvPr id="436" name="Google Shape;436;p89"/>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437" name="Google Shape;437;p89"/>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438" name="Google Shape;438;p89"/>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1" showMasterSp="0">
  <p:cSld name="TITLE_AND_BODY_1">
    <p:bg>
      <p:bgPr>
        <a:solidFill>
          <a:srgbClr val="FFFFFF"/>
        </a:solidFill>
      </p:bgPr>
    </p:bg>
    <p:spTree>
      <p:nvGrpSpPr>
        <p:cNvPr id="439" name="Shape 439"/>
        <p:cNvGrpSpPr/>
        <p:nvPr/>
      </p:nvGrpSpPr>
      <p:grpSpPr>
        <a:xfrm>
          <a:off x="0" y="0"/>
          <a:ext cx="0" cy="0"/>
          <a:chOff x="0" y="0"/>
          <a:chExt cx="0" cy="0"/>
        </a:xfrm>
      </p:grpSpPr>
      <p:cxnSp>
        <p:nvCxnSpPr>
          <p:cNvPr id="440" name="Google Shape;440;p90"/>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sp>
        <p:nvSpPr>
          <p:cNvPr id="441" name="Google Shape;441;p90"/>
          <p:cNvSpPr txBox="1"/>
          <p:nvPr>
            <p:ph idx="1" type="body"/>
          </p:nvPr>
        </p:nvSpPr>
        <p:spPr>
          <a:xfrm>
            <a:off x="191000" y="1508150"/>
            <a:ext cx="4201800" cy="3075600"/>
          </a:xfrm>
          <a:prstGeom prst="rect">
            <a:avLst/>
          </a:prstGeom>
          <a:noFill/>
          <a:ln>
            <a:noFill/>
          </a:ln>
        </p:spPr>
        <p:txBody>
          <a:bodyPr anchorCtr="0" anchor="t" bIns="91425" lIns="0" spcFirstLastPara="1" rIns="91425" wrap="square" tIns="0">
            <a:noAutofit/>
          </a:bodyPr>
          <a:lstStyle>
            <a:lvl1pPr indent="-304800" lvl="0" marL="4572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1pPr>
            <a:lvl2pPr indent="-304800" lvl="1" marL="9144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2pPr>
            <a:lvl3pPr indent="-304800" lvl="2" marL="13716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3pPr>
            <a:lvl4pPr indent="-304800" lvl="3" marL="18288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4pPr>
            <a:lvl5pPr indent="-304800" lvl="4" marL="22860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5pPr>
            <a:lvl6pPr indent="-304800" lvl="5" marL="27432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6pPr>
            <a:lvl7pPr indent="-304800" lvl="6" marL="32004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7pPr>
            <a:lvl8pPr indent="-304800" lvl="7" marL="36576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8pPr>
            <a:lvl9pPr indent="-304800" lvl="8" marL="41148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9pPr>
          </a:lstStyle>
          <a:p/>
        </p:txBody>
      </p:sp>
      <p:sp>
        <p:nvSpPr>
          <p:cNvPr id="442" name="Google Shape;442;p90"/>
          <p:cNvSpPr txBox="1"/>
          <p:nvPr>
            <p:ph type="title"/>
          </p:nvPr>
        </p:nvSpPr>
        <p:spPr>
          <a:xfrm>
            <a:off x="191000" y="388550"/>
            <a:ext cx="4260900" cy="9462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SzPts val="2000"/>
              <a:buNone/>
              <a:defRPr>
                <a:solidFill>
                  <a:srgbClr val="333333"/>
                </a:solidFill>
                <a:latin typeface="Montserrat"/>
                <a:ea typeface="Montserrat"/>
                <a:cs typeface="Montserrat"/>
                <a:sym typeface="Montserrat"/>
              </a:defRPr>
            </a:lvl1pPr>
            <a:lvl2pPr lvl="1" rtl="0" algn="ctr">
              <a:lnSpc>
                <a:spcPct val="100000"/>
              </a:lnSpc>
              <a:spcBef>
                <a:spcPts val="0"/>
              </a:spcBef>
              <a:spcAft>
                <a:spcPts val="0"/>
              </a:spcAft>
              <a:buSzPts val="2000"/>
              <a:buNone/>
              <a:defRPr/>
            </a:lvl2pPr>
            <a:lvl3pPr lvl="2" rtl="0" algn="ctr">
              <a:lnSpc>
                <a:spcPct val="100000"/>
              </a:lnSpc>
              <a:spcBef>
                <a:spcPts val="0"/>
              </a:spcBef>
              <a:spcAft>
                <a:spcPts val="0"/>
              </a:spcAft>
              <a:buSzPts val="2000"/>
              <a:buNone/>
              <a:defRPr/>
            </a:lvl3pPr>
            <a:lvl4pPr lvl="3" rtl="0" algn="ctr">
              <a:lnSpc>
                <a:spcPct val="100000"/>
              </a:lnSpc>
              <a:spcBef>
                <a:spcPts val="0"/>
              </a:spcBef>
              <a:spcAft>
                <a:spcPts val="0"/>
              </a:spcAft>
              <a:buSzPts val="2000"/>
              <a:buNone/>
              <a:defRPr/>
            </a:lvl4pPr>
            <a:lvl5pPr lvl="4" rtl="0" algn="ctr">
              <a:lnSpc>
                <a:spcPct val="100000"/>
              </a:lnSpc>
              <a:spcBef>
                <a:spcPts val="0"/>
              </a:spcBef>
              <a:spcAft>
                <a:spcPts val="0"/>
              </a:spcAft>
              <a:buSzPts val="2000"/>
              <a:buNone/>
              <a:defRPr/>
            </a:lvl5pPr>
            <a:lvl6pPr lvl="5" rtl="0" algn="ctr">
              <a:lnSpc>
                <a:spcPct val="100000"/>
              </a:lnSpc>
              <a:spcBef>
                <a:spcPts val="0"/>
              </a:spcBef>
              <a:spcAft>
                <a:spcPts val="0"/>
              </a:spcAft>
              <a:buSzPts val="2000"/>
              <a:buNone/>
              <a:defRPr/>
            </a:lvl6pPr>
            <a:lvl7pPr lvl="6" rtl="0" algn="ctr">
              <a:lnSpc>
                <a:spcPct val="100000"/>
              </a:lnSpc>
              <a:spcBef>
                <a:spcPts val="0"/>
              </a:spcBef>
              <a:spcAft>
                <a:spcPts val="0"/>
              </a:spcAft>
              <a:buSzPts val="2000"/>
              <a:buNone/>
              <a:defRPr/>
            </a:lvl7pPr>
            <a:lvl8pPr lvl="7" rtl="0" algn="ctr">
              <a:lnSpc>
                <a:spcPct val="100000"/>
              </a:lnSpc>
              <a:spcBef>
                <a:spcPts val="0"/>
              </a:spcBef>
              <a:spcAft>
                <a:spcPts val="0"/>
              </a:spcAft>
              <a:buSzPts val="2000"/>
              <a:buNone/>
              <a:defRPr/>
            </a:lvl8pPr>
            <a:lvl9pPr lvl="8" rtl="0" algn="ctr">
              <a:lnSpc>
                <a:spcPct val="100000"/>
              </a:lnSpc>
              <a:spcBef>
                <a:spcPts val="0"/>
              </a:spcBef>
              <a:spcAft>
                <a:spcPts val="0"/>
              </a:spcAft>
              <a:buSzPts val="2000"/>
              <a:buNone/>
              <a:defRPr/>
            </a:lvl9pPr>
          </a:lstStyle>
          <a:p/>
        </p:txBody>
      </p:sp>
      <p:sp>
        <p:nvSpPr>
          <p:cNvPr id="443" name="Google Shape;443;p90"/>
          <p:cNvSpPr/>
          <p:nvPr/>
        </p:nvSpPr>
        <p:spPr>
          <a:xfrm>
            <a:off x="4629800"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44" name="Google Shape;444;p9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445" name="Google Shape;445;p90"/>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layout 2" showMasterSp="0">
  <p:cSld name="TITLE_AND_BODY_1_1">
    <p:bg>
      <p:bgPr>
        <a:solidFill>
          <a:srgbClr val="FFFFFF"/>
        </a:solidFill>
      </p:bgPr>
    </p:bg>
    <p:spTree>
      <p:nvGrpSpPr>
        <p:cNvPr id="446" name="Shape 446"/>
        <p:cNvGrpSpPr/>
        <p:nvPr/>
      </p:nvGrpSpPr>
      <p:grpSpPr>
        <a:xfrm>
          <a:off x="0" y="0"/>
          <a:ext cx="0" cy="0"/>
          <a:chOff x="0" y="0"/>
          <a:chExt cx="0" cy="0"/>
        </a:xfrm>
      </p:grpSpPr>
      <p:cxnSp>
        <p:nvCxnSpPr>
          <p:cNvPr id="447" name="Google Shape;447;p91"/>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sp>
        <p:nvSpPr>
          <p:cNvPr id="448" name="Google Shape;448;p91"/>
          <p:cNvSpPr txBox="1"/>
          <p:nvPr>
            <p:ph idx="1" type="body"/>
          </p:nvPr>
        </p:nvSpPr>
        <p:spPr>
          <a:xfrm>
            <a:off x="4629800" y="1508150"/>
            <a:ext cx="4201800" cy="3075600"/>
          </a:xfrm>
          <a:prstGeom prst="rect">
            <a:avLst/>
          </a:prstGeom>
          <a:noFill/>
          <a:ln>
            <a:noFill/>
          </a:ln>
        </p:spPr>
        <p:txBody>
          <a:bodyPr anchorCtr="0" anchor="t" bIns="91425" lIns="0" spcFirstLastPara="1" rIns="91425" wrap="square" tIns="0">
            <a:noAutofit/>
          </a:bodyPr>
          <a:lstStyle>
            <a:lvl1pPr indent="-304800" lvl="0" marL="4572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1pPr>
            <a:lvl2pPr indent="-304800" lvl="1" marL="9144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2pPr>
            <a:lvl3pPr indent="-304800" lvl="2" marL="13716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3pPr>
            <a:lvl4pPr indent="-304800" lvl="3" marL="18288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4pPr>
            <a:lvl5pPr indent="-304800" lvl="4" marL="22860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5pPr>
            <a:lvl6pPr indent="-304800" lvl="5" marL="27432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6pPr>
            <a:lvl7pPr indent="-304800" lvl="6" marL="32004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7pPr>
            <a:lvl8pPr indent="-304800" lvl="7" marL="36576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8pPr>
            <a:lvl9pPr indent="-304800" lvl="8" marL="4114800" marR="0" rtl="0" algn="l">
              <a:lnSpc>
                <a:spcPct val="100000"/>
              </a:lnSpc>
              <a:spcBef>
                <a:spcPts val="0"/>
              </a:spcBef>
              <a:spcAft>
                <a:spcPts val="0"/>
              </a:spcAft>
              <a:buClr>
                <a:srgbClr val="333333"/>
              </a:buClr>
              <a:buSzPts val="1200"/>
              <a:buFont typeface="Montserrat Light"/>
              <a:buChar char="■"/>
              <a:defRPr b="0" i="0" sz="1200" u="none" cap="none" strike="noStrike">
                <a:solidFill>
                  <a:srgbClr val="333333"/>
                </a:solidFill>
                <a:latin typeface="Montserrat Light"/>
                <a:ea typeface="Montserrat Light"/>
                <a:cs typeface="Montserrat Light"/>
                <a:sym typeface="Montserrat Light"/>
              </a:defRPr>
            </a:lvl9pPr>
          </a:lstStyle>
          <a:p/>
        </p:txBody>
      </p:sp>
      <p:sp>
        <p:nvSpPr>
          <p:cNvPr id="449" name="Google Shape;449;p91"/>
          <p:cNvSpPr txBox="1"/>
          <p:nvPr>
            <p:ph type="title"/>
          </p:nvPr>
        </p:nvSpPr>
        <p:spPr>
          <a:xfrm>
            <a:off x="4629800" y="388550"/>
            <a:ext cx="4260900" cy="9462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SzPts val="2000"/>
              <a:buNone/>
              <a:defRPr>
                <a:solidFill>
                  <a:srgbClr val="333333"/>
                </a:solidFill>
                <a:latin typeface="Montserrat"/>
                <a:ea typeface="Montserrat"/>
                <a:cs typeface="Montserrat"/>
                <a:sym typeface="Montserrat"/>
              </a:defRPr>
            </a:lvl1pPr>
            <a:lvl2pPr lvl="1" rtl="0" algn="ctr">
              <a:lnSpc>
                <a:spcPct val="100000"/>
              </a:lnSpc>
              <a:spcBef>
                <a:spcPts val="0"/>
              </a:spcBef>
              <a:spcAft>
                <a:spcPts val="0"/>
              </a:spcAft>
              <a:buSzPts val="2000"/>
              <a:buNone/>
              <a:defRPr/>
            </a:lvl2pPr>
            <a:lvl3pPr lvl="2" rtl="0" algn="ctr">
              <a:lnSpc>
                <a:spcPct val="100000"/>
              </a:lnSpc>
              <a:spcBef>
                <a:spcPts val="0"/>
              </a:spcBef>
              <a:spcAft>
                <a:spcPts val="0"/>
              </a:spcAft>
              <a:buSzPts val="2000"/>
              <a:buNone/>
              <a:defRPr/>
            </a:lvl3pPr>
            <a:lvl4pPr lvl="3" rtl="0" algn="ctr">
              <a:lnSpc>
                <a:spcPct val="100000"/>
              </a:lnSpc>
              <a:spcBef>
                <a:spcPts val="0"/>
              </a:spcBef>
              <a:spcAft>
                <a:spcPts val="0"/>
              </a:spcAft>
              <a:buSzPts val="2000"/>
              <a:buNone/>
              <a:defRPr/>
            </a:lvl4pPr>
            <a:lvl5pPr lvl="4" rtl="0" algn="ctr">
              <a:lnSpc>
                <a:spcPct val="100000"/>
              </a:lnSpc>
              <a:spcBef>
                <a:spcPts val="0"/>
              </a:spcBef>
              <a:spcAft>
                <a:spcPts val="0"/>
              </a:spcAft>
              <a:buSzPts val="2000"/>
              <a:buNone/>
              <a:defRPr/>
            </a:lvl5pPr>
            <a:lvl6pPr lvl="5" rtl="0" algn="ctr">
              <a:lnSpc>
                <a:spcPct val="100000"/>
              </a:lnSpc>
              <a:spcBef>
                <a:spcPts val="0"/>
              </a:spcBef>
              <a:spcAft>
                <a:spcPts val="0"/>
              </a:spcAft>
              <a:buSzPts val="2000"/>
              <a:buNone/>
              <a:defRPr/>
            </a:lvl6pPr>
            <a:lvl7pPr lvl="6" rtl="0" algn="ctr">
              <a:lnSpc>
                <a:spcPct val="100000"/>
              </a:lnSpc>
              <a:spcBef>
                <a:spcPts val="0"/>
              </a:spcBef>
              <a:spcAft>
                <a:spcPts val="0"/>
              </a:spcAft>
              <a:buSzPts val="2000"/>
              <a:buNone/>
              <a:defRPr/>
            </a:lvl7pPr>
            <a:lvl8pPr lvl="7" rtl="0" algn="ctr">
              <a:lnSpc>
                <a:spcPct val="100000"/>
              </a:lnSpc>
              <a:spcBef>
                <a:spcPts val="0"/>
              </a:spcBef>
              <a:spcAft>
                <a:spcPts val="0"/>
              </a:spcAft>
              <a:buSzPts val="2000"/>
              <a:buNone/>
              <a:defRPr/>
            </a:lvl8pPr>
            <a:lvl9pPr lvl="8" rtl="0" algn="ctr">
              <a:lnSpc>
                <a:spcPct val="100000"/>
              </a:lnSpc>
              <a:spcBef>
                <a:spcPts val="0"/>
              </a:spcBef>
              <a:spcAft>
                <a:spcPts val="0"/>
              </a:spcAft>
              <a:buSzPts val="2000"/>
              <a:buNone/>
              <a:defRPr/>
            </a:lvl9pPr>
          </a:lstStyle>
          <a:p/>
        </p:txBody>
      </p:sp>
      <p:sp>
        <p:nvSpPr>
          <p:cNvPr id="450" name="Google Shape;450;p91"/>
          <p:cNvSpPr/>
          <p:nvPr/>
        </p:nvSpPr>
        <p:spPr>
          <a:xfrm>
            <a:off x="171225" y="156250"/>
            <a:ext cx="43269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51" name="Google Shape;451;p91"/>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452" name="Google Shape;452;p91"/>
          <p:cNvSpPr txBox="1"/>
          <p:nvPr>
            <p:ph idx="2"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ig image" showMasterSp="0">
  <p:cSld name="TITLE_AND_BODY_1_1_4">
    <p:bg>
      <p:bgPr>
        <a:solidFill>
          <a:srgbClr val="FFFFFF"/>
        </a:solidFill>
      </p:bgPr>
    </p:bg>
    <p:spTree>
      <p:nvGrpSpPr>
        <p:cNvPr id="453" name="Shape 453"/>
        <p:cNvGrpSpPr/>
        <p:nvPr/>
      </p:nvGrpSpPr>
      <p:grpSpPr>
        <a:xfrm>
          <a:off x="0" y="0"/>
          <a:ext cx="0" cy="0"/>
          <a:chOff x="0" y="0"/>
          <a:chExt cx="0" cy="0"/>
        </a:xfrm>
      </p:grpSpPr>
      <p:cxnSp>
        <p:nvCxnSpPr>
          <p:cNvPr id="454" name="Google Shape;454;p92"/>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sp>
        <p:nvSpPr>
          <p:cNvPr id="455" name="Google Shape;455;p92"/>
          <p:cNvSpPr/>
          <p:nvPr/>
        </p:nvSpPr>
        <p:spPr>
          <a:xfrm>
            <a:off x="171225" y="156250"/>
            <a:ext cx="8792100" cy="44997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56" name="Google Shape;456;p92"/>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457" name="Google Shape;457;p92"/>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
    <p:bg>
      <p:bgPr>
        <a:solidFill>
          <a:srgbClr val="FFFFFF"/>
        </a:solidFill>
      </p:bgPr>
    </p:bg>
    <p:spTree>
      <p:nvGrpSpPr>
        <p:cNvPr id="458" name="Shape 458"/>
        <p:cNvGrpSpPr/>
        <p:nvPr/>
      </p:nvGrpSpPr>
      <p:grpSpPr>
        <a:xfrm>
          <a:off x="0" y="0"/>
          <a:ext cx="0" cy="0"/>
          <a:chOff x="0" y="0"/>
          <a:chExt cx="0" cy="0"/>
        </a:xfrm>
      </p:grpSpPr>
      <p:sp>
        <p:nvSpPr>
          <p:cNvPr id="459" name="Google Shape;459;p93"/>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333333"/>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cxnSp>
        <p:nvCxnSpPr>
          <p:cNvPr id="460" name="Google Shape;460;p93"/>
          <p:cNvCxnSpPr/>
          <p:nvPr/>
        </p:nvCxnSpPr>
        <p:spPr>
          <a:xfrm flipH="1" rot="10800000">
            <a:off x="171225" y="4701650"/>
            <a:ext cx="8792100" cy="600"/>
          </a:xfrm>
          <a:prstGeom prst="straightConnector1">
            <a:avLst/>
          </a:prstGeom>
          <a:noFill/>
          <a:ln cap="flat" cmpd="sng" w="9525">
            <a:solidFill>
              <a:srgbClr val="A9A9A9"/>
            </a:solidFill>
            <a:prstDash val="solid"/>
            <a:round/>
            <a:headEnd len="sm" w="sm" type="none"/>
            <a:tailEnd len="sm" w="sm" type="none"/>
          </a:ln>
        </p:spPr>
      </p:cxnSp>
      <p:pic>
        <p:nvPicPr>
          <p:cNvPr id="461" name="Google Shape;461;p9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462" name="Google Shape;462;p9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blue" showMasterSp="0">
  <p:cSld name="TITLE_AND_BODY_1_1_3_1">
    <p:bg>
      <p:bgPr>
        <a:solidFill>
          <a:srgbClr val="00A9E0"/>
        </a:solidFill>
      </p:bgPr>
    </p:bg>
    <p:spTree>
      <p:nvGrpSpPr>
        <p:cNvPr id="463" name="Shape 463"/>
        <p:cNvGrpSpPr/>
        <p:nvPr/>
      </p:nvGrpSpPr>
      <p:grpSpPr>
        <a:xfrm>
          <a:off x="0" y="0"/>
          <a:ext cx="0" cy="0"/>
          <a:chOff x="0" y="0"/>
          <a:chExt cx="0" cy="0"/>
        </a:xfrm>
      </p:grpSpPr>
      <p:sp>
        <p:nvSpPr>
          <p:cNvPr id="464" name="Google Shape;464;p94"/>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65" name="Google Shape;465;p9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66" name="Google Shape;466;p94"/>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67" name="Google Shape;467;p94"/>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68" name="Google Shape;468;p94"/>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urple" showMasterSp="0">
  <p:cSld name="TITLE_AND_BODY_1_1_3_1_1_1">
    <p:bg>
      <p:bgPr>
        <a:solidFill>
          <a:srgbClr val="702082"/>
        </a:solidFill>
      </p:bgPr>
    </p:bg>
    <p:spTree>
      <p:nvGrpSpPr>
        <p:cNvPr id="469" name="Shape 469"/>
        <p:cNvGrpSpPr/>
        <p:nvPr/>
      </p:nvGrpSpPr>
      <p:grpSpPr>
        <a:xfrm>
          <a:off x="0" y="0"/>
          <a:ext cx="0" cy="0"/>
          <a:chOff x="0" y="0"/>
          <a:chExt cx="0" cy="0"/>
        </a:xfrm>
      </p:grpSpPr>
      <p:sp>
        <p:nvSpPr>
          <p:cNvPr id="470" name="Google Shape;470;p95"/>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71" name="Google Shape;471;p95"/>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72" name="Google Shape;472;p95"/>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73" name="Google Shape;473;p95"/>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74" name="Google Shape;474;p95"/>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red" showMasterSp="0">
  <p:cSld name="TITLE_AND_BODY_1_1_3_1_1_1_1">
    <p:bg>
      <p:bgPr>
        <a:solidFill>
          <a:srgbClr val="C8102E"/>
        </a:solidFill>
      </p:bgPr>
    </p:bg>
    <p:spTree>
      <p:nvGrpSpPr>
        <p:cNvPr id="475" name="Shape 475"/>
        <p:cNvGrpSpPr/>
        <p:nvPr/>
      </p:nvGrpSpPr>
      <p:grpSpPr>
        <a:xfrm>
          <a:off x="0" y="0"/>
          <a:ext cx="0" cy="0"/>
          <a:chOff x="0" y="0"/>
          <a:chExt cx="0" cy="0"/>
        </a:xfrm>
      </p:grpSpPr>
      <p:sp>
        <p:nvSpPr>
          <p:cNvPr id="476" name="Google Shape;476;p96"/>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77" name="Google Shape;477;p9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78" name="Google Shape;478;p96"/>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79" name="Google Shape;479;p96"/>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80" name="Google Shape;480;p96"/>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orange" showMasterSp="0">
  <p:cSld name="TITLE_AND_BODY_1_1_3_1_1_1_1_1">
    <p:bg>
      <p:bgPr>
        <a:solidFill>
          <a:srgbClr val="DC4405"/>
        </a:solidFill>
      </p:bgPr>
    </p:bg>
    <p:spTree>
      <p:nvGrpSpPr>
        <p:cNvPr id="481" name="Shape 481"/>
        <p:cNvGrpSpPr/>
        <p:nvPr/>
      </p:nvGrpSpPr>
      <p:grpSpPr>
        <a:xfrm>
          <a:off x="0" y="0"/>
          <a:ext cx="0" cy="0"/>
          <a:chOff x="0" y="0"/>
          <a:chExt cx="0" cy="0"/>
        </a:xfrm>
      </p:grpSpPr>
      <p:sp>
        <p:nvSpPr>
          <p:cNvPr id="482" name="Google Shape;482;p97"/>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83" name="Google Shape;483;p97"/>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484" name="Google Shape;484;p97"/>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485" name="Google Shape;485;p97"/>
          <p:cNvSpPr txBox="1"/>
          <p:nvPr>
            <p:ph idx="1" type="subTitle"/>
          </p:nvPr>
        </p:nvSpPr>
        <p:spPr>
          <a:xfrm>
            <a:off x="171225" y="4875750"/>
            <a:ext cx="8985900" cy="855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486" name="Google Shape;486;p97"/>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ink" showMasterSp="0">
  <p:cSld name="TITLE_AND_BODY_1_1_2">
    <p:bg>
      <p:bgPr>
        <a:solidFill>
          <a:srgbClr val="ED008C"/>
        </a:solidFill>
      </p:bgPr>
    </p:bg>
    <p:spTree>
      <p:nvGrpSpPr>
        <p:cNvPr id="487" name="Shape 487"/>
        <p:cNvGrpSpPr/>
        <p:nvPr/>
      </p:nvGrpSpPr>
      <p:grpSpPr>
        <a:xfrm>
          <a:off x="0" y="0"/>
          <a:ext cx="0" cy="0"/>
          <a:chOff x="0" y="0"/>
          <a:chExt cx="0" cy="0"/>
        </a:xfrm>
      </p:grpSpPr>
      <p:sp>
        <p:nvSpPr>
          <p:cNvPr id="488" name="Google Shape;488;p98"/>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89" name="Google Shape;489;p98"/>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blue" showMasterSp="0">
  <p:cSld name="TITLE_AND_BODY_1_1_2_1">
    <p:bg>
      <p:bgPr>
        <a:solidFill>
          <a:srgbClr val="00A9E0"/>
        </a:solidFill>
      </p:bgPr>
    </p:bg>
    <p:spTree>
      <p:nvGrpSpPr>
        <p:cNvPr id="490" name="Shape 490"/>
        <p:cNvGrpSpPr/>
        <p:nvPr/>
      </p:nvGrpSpPr>
      <p:grpSpPr>
        <a:xfrm>
          <a:off x="0" y="0"/>
          <a:ext cx="0" cy="0"/>
          <a:chOff x="0" y="0"/>
          <a:chExt cx="0" cy="0"/>
        </a:xfrm>
      </p:grpSpPr>
      <p:sp>
        <p:nvSpPr>
          <p:cNvPr id="491" name="Google Shape;491;p99"/>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92" name="Google Shape;492;p99"/>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green" showMasterSp="0">
  <p:cSld name="TITLE_AND_BODY_1_1_1">
    <p:bg>
      <p:bgPr>
        <a:solidFill>
          <a:srgbClr val="78BE20"/>
        </a:solidFill>
      </p:bgPr>
    </p:bg>
    <p:spTree>
      <p:nvGrpSpPr>
        <p:cNvPr id="493" name="Shape 493"/>
        <p:cNvGrpSpPr/>
        <p:nvPr/>
      </p:nvGrpSpPr>
      <p:grpSpPr>
        <a:xfrm>
          <a:off x="0" y="0"/>
          <a:ext cx="0" cy="0"/>
          <a:chOff x="0" y="0"/>
          <a:chExt cx="0" cy="0"/>
        </a:xfrm>
      </p:grpSpPr>
      <p:sp>
        <p:nvSpPr>
          <p:cNvPr id="494" name="Google Shape;494;p100"/>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95" name="Google Shape;495;p100"/>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purple" showMasterSp="0">
  <p:cSld name="TITLE_AND_BODY_1_1_1_2">
    <p:bg>
      <p:bgPr>
        <a:solidFill>
          <a:srgbClr val="702082"/>
        </a:solidFill>
      </p:bgPr>
    </p:bg>
    <p:spTree>
      <p:nvGrpSpPr>
        <p:cNvPr id="496" name="Shape 496"/>
        <p:cNvGrpSpPr/>
        <p:nvPr/>
      </p:nvGrpSpPr>
      <p:grpSpPr>
        <a:xfrm>
          <a:off x="0" y="0"/>
          <a:ext cx="0" cy="0"/>
          <a:chOff x="0" y="0"/>
          <a:chExt cx="0" cy="0"/>
        </a:xfrm>
      </p:grpSpPr>
      <p:sp>
        <p:nvSpPr>
          <p:cNvPr id="497" name="Google Shape;497;p101"/>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498" name="Google Shape;498;p101"/>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red" showMasterSp="0">
  <p:cSld name="TITLE_AND_BODY_1_1_1_2_1">
    <p:bg>
      <p:bgPr>
        <a:solidFill>
          <a:srgbClr val="C8102E"/>
        </a:solidFill>
      </p:bgPr>
    </p:bg>
    <p:spTree>
      <p:nvGrpSpPr>
        <p:cNvPr id="499" name="Shape 499"/>
        <p:cNvGrpSpPr/>
        <p:nvPr/>
      </p:nvGrpSpPr>
      <p:grpSpPr>
        <a:xfrm>
          <a:off x="0" y="0"/>
          <a:ext cx="0" cy="0"/>
          <a:chOff x="0" y="0"/>
          <a:chExt cx="0" cy="0"/>
        </a:xfrm>
      </p:grpSpPr>
      <p:sp>
        <p:nvSpPr>
          <p:cNvPr id="500" name="Google Shape;500;p102"/>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501" name="Google Shape;501;p102"/>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breaker orange" showMasterSp="0">
  <p:cSld name="TITLE_AND_BODY_1_1_1_2_1_1">
    <p:bg>
      <p:bgPr>
        <a:solidFill>
          <a:srgbClr val="DC4405"/>
        </a:solidFill>
      </p:bgPr>
    </p:bg>
    <p:spTree>
      <p:nvGrpSpPr>
        <p:cNvPr id="502" name="Shape 502"/>
        <p:cNvGrpSpPr/>
        <p:nvPr/>
      </p:nvGrpSpPr>
      <p:grpSpPr>
        <a:xfrm>
          <a:off x="0" y="0"/>
          <a:ext cx="0" cy="0"/>
          <a:chOff x="0" y="0"/>
          <a:chExt cx="0" cy="0"/>
        </a:xfrm>
      </p:grpSpPr>
      <p:sp>
        <p:nvSpPr>
          <p:cNvPr id="503" name="Google Shape;503;p103"/>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1pPr>
            <a:lvl2pPr lvl="1"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rtl="0"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504" name="Google Shape;504;p103"/>
          <p:cNvPicPr preferRelativeResize="0"/>
          <p:nvPr/>
        </p:nvPicPr>
        <p:blipFill rotWithShape="1">
          <a:blip r:embed="rId2">
            <a:alphaModFix/>
          </a:blip>
          <a:srcRect b="0" l="0" r="0" t="0"/>
          <a:stretch/>
        </p:blipFill>
        <p:spPr>
          <a:xfrm>
            <a:off x="3732100" y="1277250"/>
            <a:ext cx="1692950" cy="18708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6.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0.xml"/><Relationship Id="rId20" Type="http://schemas.openxmlformats.org/officeDocument/2006/relationships/slideLayout" Target="../slideLayouts/slideLayout30.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43" Type="http://schemas.openxmlformats.org/officeDocument/2006/relationships/theme" Target="../theme/theme2.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5" Type="http://schemas.openxmlformats.org/officeDocument/2006/relationships/slideLayout" Target="../slideLayouts/slideLayout15.xml"/><Relationship Id="rId6" Type="http://schemas.openxmlformats.org/officeDocument/2006/relationships/slideLayout" Target="../slideLayouts/slideLayout16.xml"/><Relationship Id="rId29" Type="http://schemas.openxmlformats.org/officeDocument/2006/relationships/slideLayout" Target="../slideLayouts/slideLayout39.xml"/><Relationship Id="rId7" Type="http://schemas.openxmlformats.org/officeDocument/2006/relationships/slideLayout" Target="../slideLayouts/slideLayout17.xml"/><Relationship Id="rId8" Type="http://schemas.openxmlformats.org/officeDocument/2006/relationships/slideLayout" Target="../slideLayouts/slideLayout18.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11" Type="http://schemas.openxmlformats.org/officeDocument/2006/relationships/slideLayout" Target="../slideLayouts/slideLayout21.xml"/><Relationship Id="rId33" Type="http://schemas.openxmlformats.org/officeDocument/2006/relationships/slideLayout" Target="../slideLayouts/slideLayout43.xml"/><Relationship Id="rId10" Type="http://schemas.openxmlformats.org/officeDocument/2006/relationships/slideLayout" Target="../slideLayouts/slideLayout20.xml"/><Relationship Id="rId32" Type="http://schemas.openxmlformats.org/officeDocument/2006/relationships/slideLayout" Target="../slideLayouts/slideLayout42.xml"/><Relationship Id="rId13" Type="http://schemas.openxmlformats.org/officeDocument/2006/relationships/slideLayout" Target="../slideLayouts/slideLayout23.xml"/><Relationship Id="rId35" Type="http://schemas.openxmlformats.org/officeDocument/2006/relationships/slideLayout" Target="../slideLayouts/slideLayout45.xml"/><Relationship Id="rId12" Type="http://schemas.openxmlformats.org/officeDocument/2006/relationships/slideLayout" Target="../slideLayouts/slideLayout22.xml"/><Relationship Id="rId34" Type="http://schemas.openxmlformats.org/officeDocument/2006/relationships/slideLayout" Target="../slideLayouts/slideLayout44.xml"/><Relationship Id="rId15" Type="http://schemas.openxmlformats.org/officeDocument/2006/relationships/slideLayout" Target="../slideLayouts/slideLayout25.xml"/><Relationship Id="rId37" Type="http://schemas.openxmlformats.org/officeDocument/2006/relationships/slideLayout" Target="../slideLayouts/slideLayout47.xml"/><Relationship Id="rId14" Type="http://schemas.openxmlformats.org/officeDocument/2006/relationships/slideLayout" Target="../slideLayouts/slideLayout24.xml"/><Relationship Id="rId36" Type="http://schemas.openxmlformats.org/officeDocument/2006/relationships/slideLayout" Target="../slideLayouts/slideLayout46.xml"/><Relationship Id="rId17" Type="http://schemas.openxmlformats.org/officeDocument/2006/relationships/slideLayout" Target="../slideLayouts/slideLayout27.xml"/><Relationship Id="rId39" Type="http://schemas.openxmlformats.org/officeDocument/2006/relationships/slideLayout" Target="../slideLayouts/slideLayout49.xml"/><Relationship Id="rId16" Type="http://schemas.openxmlformats.org/officeDocument/2006/relationships/slideLayout" Target="../slideLayouts/slideLayout26.xml"/><Relationship Id="rId38" Type="http://schemas.openxmlformats.org/officeDocument/2006/relationships/slideLayout" Target="../slideLayouts/slideLayout48.xml"/><Relationship Id="rId19" Type="http://schemas.openxmlformats.org/officeDocument/2006/relationships/slideLayout" Target="../slideLayouts/slideLayout29.xml"/><Relationship Id="rId18"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71.xml"/><Relationship Id="rId22" Type="http://schemas.openxmlformats.org/officeDocument/2006/relationships/slideLayout" Target="../slideLayouts/slideLayout73.xml"/><Relationship Id="rId21" Type="http://schemas.openxmlformats.org/officeDocument/2006/relationships/slideLayout" Target="../slideLayouts/slideLayout72.xml"/><Relationship Id="rId24" Type="http://schemas.openxmlformats.org/officeDocument/2006/relationships/slideLayout" Target="../slideLayouts/slideLayout75.xml"/><Relationship Id="rId23" Type="http://schemas.openxmlformats.org/officeDocument/2006/relationships/slideLayout" Target="../slideLayouts/slideLayout74.xml"/><Relationship Id="rId1" Type="http://schemas.openxmlformats.org/officeDocument/2006/relationships/image" Target="../media/image1.png"/><Relationship Id="rId2" Type="http://schemas.openxmlformats.org/officeDocument/2006/relationships/slideLayout" Target="../slideLayouts/slideLayout53.xml"/><Relationship Id="rId3" Type="http://schemas.openxmlformats.org/officeDocument/2006/relationships/slideLayout" Target="../slideLayouts/slideLayout54.xml"/><Relationship Id="rId4" Type="http://schemas.openxmlformats.org/officeDocument/2006/relationships/slideLayout" Target="../slideLayouts/slideLayout55.xml"/><Relationship Id="rId9" Type="http://schemas.openxmlformats.org/officeDocument/2006/relationships/slideLayout" Target="../slideLayouts/slideLayout60.xml"/><Relationship Id="rId26" Type="http://schemas.openxmlformats.org/officeDocument/2006/relationships/slideLayout" Target="../slideLayouts/slideLayout77.xml"/><Relationship Id="rId25" Type="http://schemas.openxmlformats.org/officeDocument/2006/relationships/slideLayout" Target="../slideLayouts/slideLayout76.xml"/><Relationship Id="rId28" Type="http://schemas.openxmlformats.org/officeDocument/2006/relationships/slideLayout" Target="../slideLayouts/slideLayout79.xml"/><Relationship Id="rId27" Type="http://schemas.openxmlformats.org/officeDocument/2006/relationships/slideLayout" Target="../slideLayouts/slideLayout78.xml"/><Relationship Id="rId5" Type="http://schemas.openxmlformats.org/officeDocument/2006/relationships/slideLayout" Target="../slideLayouts/slideLayout56.xml"/><Relationship Id="rId6" Type="http://schemas.openxmlformats.org/officeDocument/2006/relationships/slideLayout" Target="../slideLayouts/slideLayout57.xml"/><Relationship Id="rId29" Type="http://schemas.openxmlformats.org/officeDocument/2006/relationships/slideLayout" Target="../slideLayouts/slideLayout80.xml"/><Relationship Id="rId7" Type="http://schemas.openxmlformats.org/officeDocument/2006/relationships/slideLayout" Target="../slideLayouts/slideLayout58.xml"/><Relationship Id="rId8" Type="http://schemas.openxmlformats.org/officeDocument/2006/relationships/slideLayout" Target="../slideLayouts/slideLayout59.xml"/><Relationship Id="rId30" Type="http://schemas.openxmlformats.org/officeDocument/2006/relationships/theme" Target="../theme/theme4.xml"/><Relationship Id="rId11" Type="http://schemas.openxmlformats.org/officeDocument/2006/relationships/slideLayout" Target="../slideLayouts/slideLayout62.xml"/><Relationship Id="rId10" Type="http://schemas.openxmlformats.org/officeDocument/2006/relationships/slideLayout" Target="../slideLayouts/slideLayout61.xml"/><Relationship Id="rId13" Type="http://schemas.openxmlformats.org/officeDocument/2006/relationships/slideLayout" Target="../slideLayouts/slideLayout64.xml"/><Relationship Id="rId12" Type="http://schemas.openxmlformats.org/officeDocument/2006/relationships/slideLayout" Target="../slideLayouts/slideLayout63.xml"/><Relationship Id="rId15" Type="http://schemas.openxmlformats.org/officeDocument/2006/relationships/slideLayout" Target="../slideLayouts/slideLayout66.xml"/><Relationship Id="rId14" Type="http://schemas.openxmlformats.org/officeDocument/2006/relationships/slideLayout" Target="../slideLayouts/slideLayout65.xml"/><Relationship Id="rId17" Type="http://schemas.openxmlformats.org/officeDocument/2006/relationships/slideLayout" Target="../slideLayouts/slideLayout68.xml"/><Relationship Id="rId16" Type="http://schemas.openxmlformats.org/officeDocument/2006/relationships/slideLayout" Target="../slideLayouts/slideLayout67.xml"/><Relationship Id="rId19" Type="http://schemas.openxmlformats.org/officeDocument/2006/relationships/slideLayout" Target="../slideLayouts/slideLayout70.xml"/><Relationship Id="rId18"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99.xml"/><Relationship Id="rId22" Type="http://schemas.openxmlformats.org/officeDocument/2006/relationships/slideLayout" Target="../slideLayouts/slideLayout101.xml"/><Relationship Id="rId21" Type="http://schemas.openxmlformats.org/officeDocument/2006/relationships/slideLayout" Target="../slideLayouts/slideLayout100.xml"/><Relationship Id="rId24" Type="http://schemas.openxmlformats.org/officeDocument/2006/relationships/slideLayout" Target="../slideLayouts/slideLayout103.xml"/><Relationship Id="rId23" Type="http://schemas.openxmlformats.org/officeDocument/2006/relationships/slideLayout" Target="../slideLayouts/slideLayout102.xml"/><Relationship Id="rId1" Type="http://schemas.openxmlformats.org/officeDocument/2006/relationships/image" Target="../media/image1.png"/><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9" Type="http://schemas.openxmlformats.org/officeDocument/2006/relationships/slideLayout" Target="../slideLayouts/slideLayout88.xml"/><Relationship Id="rId26" Type="http://schemas.openxmlformats.org/officeDocument/2006/relationships/slideLayout" Target="../slideLayouts/slideLayout105.xml"/><Relationship Id="rId25" Type="http://schemas.openxmlformats.org/officeDocument/2006/relationships/slideLayout" Target="../slideLayouts/slideLayout104.xml"/><Relationship Id="rId27" Type="http://schemas.openxmlformats.org/officeDocument/2006/relationships/theme" Target="../theme/theme1.xml"/><Relationship Id="rId5" Type="http://schemas.openxmlformats.org/officeDocument/2006/relationships/slideLayout" Target="../slideLayouts/slideLayout84.xml"/><Relationship Id="rId6" Type="http://schemas.openxmlformats.org/officeDocument/2006/relationships/slideLayout" Target="../slideLayouts/slideLayout85.xml"/><Relationship Id="rId7" Type="http://schemas.openxmlformats.org/officeDocument/2006/relationships/slideLayout" Target="../slideLayouts/slideLayout86.xml"/><Relationship Id="rId8" Type="http://schemas.openxmlformats.org/officeDocument/2006/relationships/slideLayout" Target="../slideLayouts/slideLayout87.xml"/><Relationship Id="rId11" Type="http://schemas.openxmlformats.org/officeDocument/2006/relationships/slideLayout" Target="../slideLayouts/slideLayout90.xml"/><Relationship Id="rId10" Type="http://schemas.openxmlformats.org/officeDocument/2006/relationships/slideLayout" Target="../slideLayouts/slideLayout89.xml"/><Relationship Id="rId13" Type="http://schemas.openxmlformats.org/officeDocument/2006/relationships/slideLayout" Target="../slideLayouts/slideLayout92.xml"/><Relationship Id="rId12" Type="http://schemas.openxmlformats.org/officeDocument/2006/relationships/slideLayout" Target="../slideLayouts/slideLayout91.xml"/><Relationship Id="rId15" Type="http://schemas.openxmlformats.org/officeDocument/2006/relationships/slideLayout" Target="../slideLayouts/slideLayout94.xml"/><Relationship Id="rId14" Type="http://schemas.openxmlformats.org/officeDocument/2006/relationships/slideLayout" Target="../slideLayouts/slideLayout93.xml"/><Relationship Id="rId17" Type="http://schemas.openxmlformats.org/officeDocument/2006/relationships/slideLayout" Target="../slideLayouts/slideLayout96.xml"/><Relationship Id="rId16" Type="http://schemas.openxmlformats.org/officeDocument/2006/relationships/slideLayout" Target="../slideLayouts/slideLayout95.xml"/><Relationship Id="rId19" Type="http://schemas.openxmlformats.org/officeDocument/2006/relationships/slideLayout" Target="../slideLayouts/slideLayout98.xml"/><Relationship Id="rId18" Type="http://schemas.openxmlformats.org/officeDocument/2006/relationships/slideLayout" Target="../slideLayouts/slideLayout97.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24.xml"/><Relationship Id="rId22" Type="http://schemas.openxmlformats.org/officeDocument/2006/relationships/slideLayout" Target="../slideLayouts/slideLayout126.xml"/><Relationship Id="rId21" Type="http://schemas.openxmlformats.org/officeDocument/2006/relationships/slideLayout" Target="../slideLayouts/slideLayout125.xml"/><Relationship Id="rId24" Type="http://schemas.openxmlformats.org/officeDocument/2006/relationships/slideLayout" Target="../slideLayouts/slideLayout128.xml"/><Relationship Id="rId23" Type="http://schemas.openxmlformats.org/officeDocument/2006/relationships/slideLayout" Target="../slideLayouts/slideLayout127.xml"/><Relationship Id="rId1" Type="http://schemas.openxmlformats.org/officeDocument/2006/relationships/image" Target="../media/image1.png"/><Relationship Id="rId2" Type="http://schemas.openxmlformats.org/officeDocument/2006/relationships/slideLayout" Target="../slideLayouts/slideLayout106.xml"/><Relationship Id="rId3" Type="http://schemas.openxmlformats.org/officeDocument/2006/relationships/slideLayout" Target="../slideLayouts/slideLayout107.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26" Type="http://schemas.openxmlformats.org/officeDocument/2006/relationships/slideLayout" Target="../slideLayouts/slideLayout130.xml"/><Relationship Id="rId25" Type="http://schemas.openxmlformats.org/officeDocument/2006/relationships/slideLayout" Target="../slideLayouts/slideLayout129.xml"/><Relationship Id="rId28" Type="http://schemas.openxmlformats.org/officeDocument/2006/relationships/slideLayout" Target="../slideLayouts/slideLayout132.xml"/><Relationship Id="rId27" Type="http://schemas.openxmlformats.org/officeDocument/2006/relationships/slideLayout" Target="../slideLayouts/slideLayout131.xml"/><Relationship Id="rId5" Type="http://schemas.openxmlformats.org/officeDocument/2006/relationships/slideLayout" Target="../slideLayouts/slideLayout109.xml"/><Relationship Id="rId6" Type="http://schemas.openxmlformats.org/officeDocument/2006/relationships/slideLayout" Target="../slideLayouts/slideLayout110.xml"/><Relationship Id="rId29" Type="http://schemas.openxmlformats.org/officeDocument/2006/relationships/theme" Target="../theme/theme5.xml"/><Relationship Id="rId7" Type="http://schemas.openxmlformats.org/officeDocument/2006/relationships/slideLayout" Target="../slideLayouts/slideLayout111.xml"/><Relationship Id="rId8" Type="http://schemas.openxmlformats.org/officeDocument/2006/relationships/slideLayout" Target="../slideLayouts/slideLayout112.xml"/><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3" Type="http://schemas.openxmlformats.org/officeDocument/2006/relationships/slideLayout" Target="../slideLayouts/slideLayout117.xml"/><Relationship Id="rId12" Type="http://schemas.openxmlformats.org/officeDocument/2006/relationships/slideLayout" Target="../slideLayouts/slideLayout116.xml"/><Relationship Id="rId15" Type="http://schemas.openxmlformats.org/officeDocument/2006/relationships/slideLayout" Target="../slideLayouts/slideLayout119.xml"/><Relationship Id="rId14" Type="http://schemas.openxmlformats.org/officeDocument/2006/relationships/slideLayout" Target="../slideLayouts/slideLayout118.xml"/><Relationship Id="rId17" Type="http://schemas.openxmlformats.org/officeDocument/2006/relationships/slideLayout" Target="../slideLayouts/slideLayout121.xml"/><Relationship Id="rId16" Type="http://schemas.openxmlformats.org/officeDocument/2006/relationships/slideLayout" Target="../slideLayouts/slideLayout120.xml"/><Relationship Id="rId19" Type="http://schemas.openxmlformats.org/officeDocument/2006/relationships/slideLayout" Target="../slideLayouts/slideLayout123.xml"/><Relationship Id="rId18" Type="http://schemas.openxmlformats.org/officeDocument/2006/relationships/slideLayout" Target="../slideLayouts/slideLayout122.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51.xml"/><Relationship Id="rId22" Type="http://schemas.openxmlformats.org/officeDocument/2006/relationships/slideLayout" Target="../slideLayouts/slideLayout153.xml"/><Relationship Id="rId21" Type="http://schemas.openxmlformats.org/officeDocument/2006/relationships/slideLayout" Target="../slideLayouts/slideLayout152.xml"/><Relationship Id="rId24" Type="http://schemas.openxmlformats.org/officeDocument/2006/relationships/slideLayout" Target="../slideLayouts/slideLayout155.xml"/><Relationship Id="rId23" Type="http://schemas.openxmlformats.org/officeDocument/2006/relationships/slideLayout" Target="../slideLayouts/slideLayout154.xml"/><Relationship Id="rId1" Type="http://schemas.openxmlformats.org/officeDocument/2006/relationships/image" Target="../media/image1.png"/><Relationship Id="rId2" Type="http://schemas.openxmlformats.org/officeDocument/2006/relationships/slideLayout" Target="../slideLayouts/slideLayout133.xml"/><Relationship Id="rId3" Type="http://schemas.openxmlformats.org/officeDocument/2006/relationships/slideLayout" Target="../slideLayouts/slideLayout134.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26" Type="http://schemas.openxmlformats.org/officeDocument/2006/relationships/theme" Target="../theme/theme3.xml"/><Relationship Id="rId25" Type="http://schemas.openxmlformats.org/officeDocument/2006/relationships/slideLayout" Target="../slideLayouts/slideLayout156.xml"/><Relationship Id="rId5" Type="http://schemas.openxmlformats.org/officeDocument/2006/relationships/slideLayout" Target="../slideLayouts/slideLayout136.xml"/><Relationship Id="rId6" Type="http://schemas.openxmlformats.org/officeDocument/2006/relationships/slideLayout" Target="../slideLayouts/slideLayout137.xml"/><Relationship Id="rId7" Type="http://schemas.openxmlformats.org/officeDocument/2006/relationships/slideLayout" Target="../slideLayouts/slideLayout138.xml"/><Relationship Id="rId8" Type="http://schemas.openxmlformats.org/officeDocument/2006/relationships/slideLayout" Target="../slideLayouts/slideLayout139.xml"/><Relationship Id="rId11" Type="http://schemas.openxmlformats.org/officeDocument/2006/relationships/slideLayout" Target="../slideLayouts/slideLayout142.xml"/><Relationship Id="rId10" Type="http://schemas.openxmlformats.org/officeDocument/2006/relationships/slideLayout" Target="../slideLayouts/slideLayout141.xml"/><Relationship Id="rId13" Type="http://schemas.openxmlformats.org/officeDocument/2006/relationships/slideLayout" Target="../slideLayouts/slideLayout144.xml"/><Relationship Id="rId12" Type="http://schemas.openxmlformats.org/officeDocument/2006/relationships/slideLayout" Target="../slideLayouts/slideLayout143.xml"/><Relationship Id="rId15" Type="http://schemas.openxmlformats.org/officeDocument/2006/relationships/slideLayout" Target="../slideLayouts/slideLayout146.xml"/><Relationship Id="rId14" Type="http://schemas.openxmlformats.org/officeDocument/2006/relationships/slideLayout" Target="../slideLayouts/slideLayout145.xml"/><Relationship Id="rId17" Type="http://schemas.openxmlformats.org/officeDocument/2006/relationships/slideLayout" Target="../slideLayouts/slideLayout148.xml"/><Relationship Id="rId16" Type="http://schemas.openxmlformats.org/officeDocument/2006/relationships/slideLayout" Target="../slideLayouts/slideLayout147.xml"/><Relationship Id="rId19" Type="http://schemas.openxmlformats.org/officeDocument/2006/relationships/slideLayout" Target="../slideLayouts/slideLayout150.xml"/><Relationship Id="rId18"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008C"/>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
        <p:nvSpPr>
          <p:cNvPr id="52" name="Google Shape;52;p13"/>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53" name="Google Shape;53;p13"/>
          <p:cNvPicPr preferRelativeResize="0"/>
          <p:nvPr/>
        </p:nvPicPr>
        <p:blipFill>
          <a:blip r:embed="rId1">
            <a:alphaModFix/>
          </a:blip>
          <a:stretch>
            <a:fillRect/>
          </a:stretch>
        </p:blipFill>
        <p:spPr>
          <a:xfrm>
            <a:off x="3732100" y="1277250"/>
            <a:ext cx="1692950" cy="1870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5" r:id="rId28"/>
    <p:sldLayoutId id="2147483686" r:id="rId29"/>
    <p:sldLayoutId id="2147483687" r:id="rId30"/>
    <p:sldLayoutId id="2147483688" r:id="rId31"/>
    <p:sldLayoutId id="2147483689" r:id="rId32"/>
    <p:sldLayoutId id="2147483690" r:id="rId33"/>
    <p:sldLayoutId id="2147483691" r:id="rId34"/>
    <p:sldLayoutId id="2147483692" r:id="rId35"/>
    <p:sldLayoutId id="2147483693" r:id="rId36"/>
    <p:sldLayoutId id="2147483694" r:id="rId37"/>
    <p:sldLayoutId id="2147483695" r:id="rId38"/>
    <p:sldLayoutId id="2147483696" r:id="rId39"/>
    <p:sldLayoutId id="2147483697" r:id="rId40"/>
    <p:sldLayoutId id="2147483698" r:id="rId41"/>
    <p:sldLayoutId id="2147483699"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008C"/>
        </a:solidFill>
      </p:bgPr>
    </p:bg>
    <p:spTree>
      <p:nvGrpSpPr>
        <p:cNvPr id="259" name="Shape 259"/>
        <p:cNvGrpSpPr/>
        <p:nvPr/>
      </p:nvGrpSpPr>
      <p:grpSpPr>
        <a:xfrm>
          <a:off x="0" y="0"/>
          <a:ext cx="0" cy="0"/>
          <a:chOff x="0" y="0"/>
          <a:chExt cx="0" cy="0"/>
        </a:xfrm>
      </p:grpSpPr>
      <p:sp>
        <p:nvSpPr>
          <p:cNvPr id="260" name="Google Shape;260;p55"/>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
        <p:nvSpPr>
          <p:cNvPr id="261" name="Google Shape;261;p55"/>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262" name="Google Shape;262;p55"/>
          <p:cNvPicPr preferRelativeResize="0"/>
          <p:nvPr/>
        </p:nvPicPr>
        <p:blipFill>
          <a:blip r:embed="rId1">
            <a:alphaModFix/>
          </a:blip>
          <a:stretch>
            <a:fillRect/>
          </a:stretch>
        </p:blipFill>
        <p:spPr>
          <a:xfrm>
            <a:off x="3732100" y="1277250"/>
            <a:ext cx="1692950" cy="1870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 id="2147483718" r:id="rId20"/>
    <p:sldLayoutId id="2147483719" r:id="rId21"/>
    <p:sldLayoutId id="2147483720" r:id="rId22"/>
    <p:sldLayoutId id="2147483721" r:id="rId23"/>
    <p:sldLayoutId id="2147483722" r:id="rId24"/>
    <p:sldLayoutId id="2147483723" r:id="rId25"/>
    <p:sldLayoutId id="2147483724" r:id="rId26"/>
    <p:sldLayoutId id="2147483725" r:id="rId27"/>
    <p:sldLayoutId id="2147483726" r:id="rId28"/>
    <p:sldLayoutId id="2147483727" r:id="rId2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008C"/>
        </a:solidFill>
      </p:bgPr>
    </p:bg>
    <p:spTree>
      <p:nvGrpSpPr>
        <p:cNvPr id="411" name="Shape 411"/>
        <p:cNvGrpSpPr/>
        <p:nvPr/>
      </p:nvGrpSpPr>
      <p:grpSpPr>
        <a:xfrm>
          <a:off x="0" y="0"/>
          <a:ext cx="0" cy="0"/>
          <a:chOff x="0" y="0"/>
          <a:chExt cx="0" cy="0"/>
        </a:xfrm>
      </p:grpSpPr>
      <p:sp>
        <p:nvSpPr>
          <p:cNvPr id="412" name="Google Shape;412;p84"/>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
        <p:nvSpPr>
          <p:cNvPr id="413" name="Google Shape;413;p84"/>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1pPr>
            <a:lvl2pPr lvl="1"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2pPr>
            <a:lvl3pPr lvl="2"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3pPr>
            <a:lvl4pPr lvl="3"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4pPr>
            <a:lvl5pPr lvl="4"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5pPr>
            <a:lvl6pPr lvl="5"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6pPr>
            <a:lvl7pPr lvl="6"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7pPr>
            <a:lvl8pPr lvl="7"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8pPr>
            <a:lvl9pPr lvl="8" marR="0" rtl="0" algn="ctr">
              <a:lnSpc>
                <a:spcPct val="100000"/>
              </a:lnSpc>
              <a:spcBef>
                <a:spcPts val="0"/>
              </a:spcBef>
              <a:spcAft>
                <a:spcPts val="0"/>
              </a:spcAft>
              <a:buClr>
                <a:srgbClr val="000000"/>
              </a:buClr>
              <a:buSzPts val="2000"/>
              <a:buFont typeface="Arial"/>
              <a:buNone/>
              <a:defRPr b="0" i="0" sz="2000" u="none" cap="none" strike="noStrike">
                <a:solidFill>
                  <a:srgbClr val="FFFFFF"/>
                </a:solidFill>
                <a:latin typeface="Montserrat Light"/>
                <a:ea typeface="Montserrat Light"/>
                <a:cs typeface="Montserrat Light"/>
                <a:sym typeface="Montserrat Light"/>
              </a:defRPr>
            </a:lvl9pPr>
          </a:lstStyle>
          <a:p/>
        </p:txBody>
      </p:sp>
      <p:pic>
        <p:nvPicPr>
          <p:cNvPr id="414" name="Google Shape;414;p84"/>
          <p:cNvPicPr preferRelativeResize="0"/>
          <p:nvPr/>
        </p:nvPicPr>
        <p:blipFill rotWithShape="1">
          <a:blip r:embed="rId1">
            <a:alphaModFix/>
          </a:blip>
          <a:srcRect b="0" l="0" r="0" t="0"/>
          <a:stretch/>
        </p:blipFill>
        <p:spPr>
          <a:xfrm>
            <a:off x="3732100" y="1277250"/>
            <a:ext cx="1692950" cy="1870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008C"/>
        </a:solidFill>
      </p:bgPr>
    </p:bg>
    <p:spTree>
      <p:nvGrpSpPr>
        <p:cNvPr id="542" name="Shape 542"/>
        <p:cNvGrpSpPr/>
        <p:nvPr/>
      </p:nvGrpSpPr>
      <p:grpSpPr>
        <a:xfrm>
          <a:off x="0" y="0"/>
          <a:ext cx="0" cy="0"/>
          <a:chOff x="0" y="0"/>
          <a:chExt cx="0" cy="0"/>
        </a:xfrm>
      </p:grpSpPr>
      <p:sp>
        <p:nvSpPr>
          <p:cNvPr id="543" name="Google Shape;543;p110"/>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
        <p:nvSpPr>
          <p:cNvPr id="544" name="Google Shape;544;p110"/>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545" name="Google Shape;545;p110"/>
          <p:cNvPicPr preferRelativeResize="0"/>
          <p:nvPr/>
        </p:nvPicPr>
        <p:blipFill>
          <a:blip r:embed="rId1">
            <a:alphaModFix/>
          </a:blip>
          <a:stretch>
            <a:fillRect/>
          </a:stretch>
        </p:blipFill>
        <p:spPr>
          <a:xfrm>
            <a:off x="3732100" y="1277250"/>
            <a:ext cx="1692950" cy="1870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 id="2147483778" r:id="rId27"/>
    <p:sldLayoutId id="2147483779"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D008C"/>
        </a:solidFill>
      </p:bgPr>
    </p:bg>
    <p:spTree>
      <p:nvGrpSpPr>
        <p:cNvPr id="695" name="Shape 695"/>
        <p:cNvGrpSpPr/>
        <p:nvPr/>
      </p:nvGrpSpPr>
      <p:grpSpPr>
        <a:xfrm>
          <a:off x="0" y="0"/>
          <a:ext cx="0" cy="0"/>
          <a:chOff x="0" y="0"/>
          <a:chExt cx="0" cy="0"/>
        </a:xfrm>
      </p:grpSpPr>
      <p:sp>
        <p:nvSpPr>
          <p:cNvPr id="696" name="Google Shape;696;p138"/>
          <p:cNvSpPr txBox="1"/>
          <p:nvPr>
            <p:ph idx="12" type="sldNum"/>
          </p:nvPr>
        </p:nvSpPr>
        <p:spPr>
          <a:xfrm>
            <a:off x="4484637" y="4905375"/>
            <a:ext cx="170100" cy="172800"/>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FFFFFF"/>
              </a:buClr>
              <a:buSzPts val="900"/>
              <a:buFont typeface="Helvetica Neue Light"/>
              <a:buNone/>
              <a:defRPr b="0" i="0" sz="900" u="none" cap="none" strike="noStrike">
                <a:solidFill>
                  <a:srgbClr val="FFFFFF"/>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
        <p:nvSpPr>
          <p:cNvPr id="697" name="Google Shape;697;p138"/>
          <p:cNvSpPr txBox="1"/>
          <p:nvPr>
            <p:ph type="title"/>
          </p:nvPr>
        </p:nvSpPr>
        <p:spPr>
          <a:xfrm>
            <a:off x="9850" y="3259950"/>
            <a:ext cx="9144000" cy="4545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None/>
              <a:defRPr sz="2000">
                <a:solidFill>
                  <a:srgbClr val="FFFFFF"/>
                </a:solidFill>
                <a:latin typeface="Montserrat Light"/>
                <a:ea typeface="Montserrat Light"/>
                <a:cs typeface="Montserrat Light"/>
                <a:sym typeface="Montserrat Light"/>
              </a:defRPr>
            </a:lvl1pPr>
            <a:lvl2pPr lvl="1" rtl="0"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rtl="0"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rtl="0"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rtl="0"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rtl="0"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rtl="0"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rtl="0"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rtl="0"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98" name="Google Shape;698;p138"/>
          <p:cNvPicPr preferRelativeResize="0"/>
          <p:nvPr/>
        </p:nvPicPr>
        <p:blipFill>
          <a:blip r:embed="rId1">
            <a:alphaModFix/>
          </a:blip>
          <a:stretch>
            <a:fillRect/>
          </a:stretch>
        </p:blipFill>
        <p:spPr>
          <a:xfrm>
            <a:off x="3732100" y="1277250"/>
            <a:ext cx="1692950" cy="1870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xml"/><Relationship Id="rId3" Type="http://schemas.openxmlformats.org/officeDocument/2006/relationships/image" Target="../media/image9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0.xml"/><Relationship Id="rId3" Type="http://schemas.openxmlformats.org/officeDocument/2006/relationships/image" Target="../media/image115.jpg"/><Relationship Id="rId4" Type="http://schemas.openxmlformats.org/officeDocument/2006/relationships/image" Target="../media/image1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2.xml"/><Relationship Id="rId3" Type="http://schemas.openxmlformats.org/officeDocument/2006/relationships/image" Target="../media/image1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3.xml"/><Relationship Id="rId3" Type="http://schemas.openxmlformats.org/officeDocument/2006/relationships/image" Target="../media/image98.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5.xml"/><Relationship Id="rId3" Type="http://schemas.openxmlformats.org/officeDocument/2006/relationships/image" Target="../media/image1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6.xml"/><Relationship Id="rId3" Type="http://schemas.openxmlformats.org/officeDocument/2006/relationships/hyperlink" Target="http://www.youtube.com/watch?v=7msucy0Jl1c" TargetMode="External"/><Relationship Id="rId4" Type="http://schemas.openxmlformats.org/officeDocument/2006/relationships/image" Target="../media/image9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7.xml"/><Relationship Id="rId3" Type="http://schemas.openxmlformats.org/officeDocument/2006/relationships/image" Target="../media/image10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8.xml"/><Relationship Id="rId3" Type="http://schemas.openxmlformats.org/officeDocument/2006/relationships/hyperlink" Target="http://www.recycleyourelectricals.org.uk" TargetMode="External"/><Relationship Id="rId4" Type="http://schemas.openxmlformats.org/officeDocument/2006/relationships/image" Target="../media/image10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9.xml"/><Relationship Id="rId3" Type="http://schemas.openxmlformats.org/officeDocument/2006/relationships/hyperlink" Target="http://www.youtube.com/watch?v=PXZ1w35aF-I" TargetMode="External"/><Relationship Id="rId4" Type="http://schemas.openxmlformats.org/officeDocument/2006/relationships/image" Target="../media/image10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2.xml"/><Relationship Id="rId3" Type="http://schemas.openxmlformats.org/officeDocument/2006/relationships/image" Target="../media/image9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21.xml"/><Relationship Id="rId3" Type="http://schemas.openxmlformats.org/officeDocument/2006/relationships/image" Target="../media/image1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22.xml"/><Relationship Id="rId3" Type="http://schemas.openxmlformats.org/officeDocument/2006/relationships/image" Target="../media/image1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23.xml"/><Relationship Id="rId3" Type="http://schemas.openxmlformats.org/officeDocument/2006/relationships/image" Target="../media/image9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8.xml"/><Relationship Id="rId2" Type="http://schemas.openxmlformats.org/officeDocument/2006/relationships/notesSlide" Target="../notesSlides/notesSlide24.xml"/><Relationship Id="rId3" Type="http://schemas.openxmlformats.org/officeDocument/2006/relationships/image" Target="../media/image1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25.xml"/><Relationship Id="rId3" Type="http://schemas.openxmlformats.org/officeDocument/2006/relationships/image" Target="../media/image121.png"/><Relationship Id="rId4" Type="http://schemas.openxmlformats.org/officeDocument/2006/relationships/hyperlink" Target="https://www.recycleyourelectricals.org.uk/electrical-recycling-near-me/"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26.xml"/><Relationship Id="rId3" Type="http://schemas.openxmlformats.org/officeDocument/2006/relationships/image" Target="../media/image104.png"/><Relationship Id="rId4" Type="http://schemas.openxmlformats.org/officeDocument/2006/relationships/image" Target="../media/image106.png"/><Relationship Id="rId5" Type="http://schemas.openxmlformats.org/officeDocument/2006/relationships/image" Target="../media/image105.png"/><Relationship Id="rId6" Type="http://schemas.openxmlformats.org/officeDocument/2006/relationships/image" Target="../media/image112.png"/><Relationship Id="rId7" Type="http://schemas.openxmlformats.org/officeDocument/2006/relationships/image" Target="../media/image108.png"/><Relationship Id="rId8" Type="http://schemas.openxmlformats.org/officeDocument/2006/relationships/image" Target="../media/image10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xml"/><Relationship Id="rId3" Type="http://schemas.openxmlformats.org/officeDocument/2006/relationships/image" Target="../media/image110.jpg"/><Relationship Id="rId4" Type="http://schemas.openxmlformats.org/officeDocument/2006/relationships/image" Target="../media/image1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4.xml"/><Relationship Id="rId3" Type="http://schemas.openxmlformats.org/officeDocument/2006/relationships/image" Target="../media/image9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6.xml"/><Relationship Id="rId3" Type="http://schemas.openxmlformats.org/officeDocument/2006/relationships/image" Target="../media/image10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7.xml"/><Relationship Id="rId3" Type="http://schemas.openxmlformats.org/officeDocument/2006/relationships/image" Target="../media/image1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8.xml"/><Relationship Id="rId3" Type="http://schemas.openxmlformats.org/officeDocument/2006/relationships/image" Target="../media/image10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image" Target="../media/image1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pic>
        <p:nvPicPr>
          <p:cNvPr id="837" name="Google Shape;837;p163"/>
          <p:cNvPicPr preferRelativeResize="0"/>
          <p:nvPr/>
        </p:nvPicPr>
        <p:blipFill>
          <a:blip r:embed="rId3">
            <a:alphaModFix/>
          </a:blip>
          <a:stretch>
            <a:fillRect/>
          </a:stretch>
        </p:blipFill>
        <p:spPr>
          <a:xfrm>
            <a:off x="1571087" y="709600"/>
            <a:ext cx="6001823" cy="2178751"/>
          </a:xfrm>
          <a:prstGeom prst="rect">
            <a:avLst/>
          </a:prstGeom>
          <a:noFill/>
          <a:ln>
            <a:noFill/>
          </a:ln>
        </p:spPr>
      </p:pic>
      <p:sp>
        <p:nvSpPr>
          <p:cNvPr id="838" name="Google Shape;838;p163"/>
          <p:cNvSpPr txBox="1"/>
          <p:nvPr/>
        </p:nvSpPr>
        <p:spPr>
          <a:xfrm>
            <a:off x="451050" y="1839300"/>
            <a:ext cx="8241900" cy="330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t/>
            </a:r>
            <a:endParaRPr b="1" sz="3400">
              <a:solidFill>
                <a:schemeClr val="accent6"/>
              </a:solidFill>
              <a:latin typeface="Montserrat"/>
              <a:ea typeface="Montserrat"/>
              <a:cs typeface="Montserrat"/>
              <a:sym typeface="Montserrat"/>
            </a:endParaRPr>
          </a:p>
          <a:p>
            <a:pPr indent="0" lvl="0" marL="0" rtl="0" algn="ctr">
              <a:spcBef>
                <a:spcPts val="0"/>
              </a:spcBef>
              <a:spcAft>
                <a:spcPts val="0"/>
              </a:spcAft>
              <a:buClr>
                <a:schemeClr val="dk1"/>
              </a:buClr>
              <a:buSzPts val="1100"/>
              <a:buFont typeface="Arial"/>
              <a:buNone/>
            </a:pPr>
            <a:r>
              <a:t/>
            </a:r>
            <a:endParaRPr b="1" sz="2400">
              <a:solidFill>
                <a:schemeClr val="accent6"/>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rPr b="1" lang="en-GB" sz="2800">
                <a:solidFill>
                  <a:srgbClr val="333333"/>
                </a:solidFill>
                <a:latin typeface="Montserrat"/>
                <a:ea typeface="Montserrat"/>
                <a:cs typeface="Montserrat"/>
                <a:sym typeface="Montserrat"/>
              </a:rPr>
              <a:t>International E-Waste Day </a:t>
            </a:r>
            <a:endParaRPr b="1" sz="2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rPr lang="en-GB" sz="1800">
                <a:solidFill>
                  <a:srgbClr val="333333"/>
                </a:solidFill>
                <a:latin typeface="Montserrat"/>
                <a:ea typeface="Montserrat"/>
                <a:cs typeface="Montserrat"/>
                <a:sym typeface="Montserrat"/>
              </a:rPr>
              <a:t>14th October 2024 </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rPr lang="en-GB" sz="1800">
                <a:solidFill>
                  <a:srgbClr val="333333"/>
                </a:solidFill>
                <a:latin typeface="Montserrat"/>
                <a:ea typeface="Montserrat"/>
                <a:cs typeface="Montserrat"/>
                <a:sym typeface="Montserrat"/>
              </a:rPr>
              <a:t>The Great Cable Challenge!</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20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900">
              <a:solidFill>
                <a:schemeClr val="accent6"/>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172"/>
          <p:cNvSpPr txBox="1"/>
          <p:nvPr/>
        </p:nvSpPr>
        <p:spPr>
          <a:xfrm>
            <a:off x="326400" y="267075"/>
            <a:ext cx="8631000" cy="60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But… Anything with a plug, battery or cable can be recycled!</a:t>
            </a:r>
            <a:endParaRPr b="1" sz="2000">
              <a:solidFill>
                <a:srgbClr val="DB0080"/>
              </a:solidFill>
              <a:latin typeface="Montserrat"/>
              <a:ea typeface="Montserrat"/>
              <a:cs typeface="Montserrat"/>
              <a:sym typeface="Montserrat"/>
            </a:endParaRPr>
          </a:p>
        </p:txBody>
      </p:sp>
      <p:pic>
        <p:nvPicPr>
          <p:cNvPr id="905" name="Google Shape;905;p172"/>
          <p:cNvPicPr preferRelativeResize="0"/>
          <p:nvPr/>
        </p:nvPicPr>
        <p:blipFill rotWithShape="1">
          <a:blip r:embed="rId3">
            <a:alphaModFix/>
          </a:blip>
          <a:srcRect b="16298" l="38412" r="13989" t="16129"/>
          <a:stretch/>
        </p:blipFill>
        <p:spPr>
          <a:xfrm>
            <a:off x="5130350" y="767594"/>
            <a:ext cx="3723773" cy="3871084"/>
          </a:xfrm>
          <a:prstGeom prst="rect">
            <a:avLst/>
          </a:prstGeom>
          <a:noFill/>
          <a:ln>
            <a:noFill/>
          </a:ln>
        </p:spPr>
      </p:pic>
      <p:sp>
        <p:nvSpPr>
          <p:cNvPr id="906" name="Google Shape;906;p172"/>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907" name="Google Shape;907;p172"/>
          <p:cNvPicPr preferRelativeResize="0"/>
          <p:nvPr/>
        </p:nvPicPr>
        <p:blipFill>
          <a:blip r:embed="rId4">
            <a:alphaModFix/>
          </a:blip>
          <a:stretch>
            <a:fillRect/>
          </a:stretch>
        </p:blipFill>
        <p:spPr>
          <a:xfrm>
            <a:off x="516550" y="941388"/>
            <a:ext cx="4055451" cy="32607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911" name="Shape 911"/>
        <p:cNvGrpSpPr/>
        <p:nvPr/>
      </p:nvGrpSpPr>
      <p:grpSpPr>
        <a:xfrm>
          <a:off x="0" y="0"/>
          <a:ext cx="0" cy="0"/>
          <a:chOff x="0" y="0"/>
          <a:chExt cx="0" cy="0"/>
        </a:xfrm>
      </p:grpSpPr>
      <p:sp>
        <p:nvSpPr>
          <p:cNvPr id="912" name="Google Shape;912;p173"/>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GB">
                <a:latin typeface="Montserrat"/>
                <a:ea typeface="Montserrat"/>
                <a:cs typeface="Montserrat"/>
                <a:sym typeface="Montserrat"/>
              </a:rPr>
              <a:t>What about the batteries hidden inside electricals?</a:t>
            </a:r>
            <a:endParaRPr b="1">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17" name="Shape 917"/>
        <p:cNvGrpSpPr/>
        <p:nvPr/>
      </p:nvGrpSpPr>
      <p:grpSpPr>
        <a:xfrm>
          <a:off x="0" y="0"/>
          <a:ext cx="0" cy="0"/>
          <a:chOff x="0" y="0"/>
          <a:chExt cx="0" cy="0"/>
        </a:xfrm>
      </p:grpSpPr>
      <p:sp>
        <p:nvSpPr>
          <p:cNvPr id="918" name="Google Shape;918;p174"/>
          <p:cNvSpPr txBox="1"/>
          <p:nvPr>
            <p:ph type="title"/>
          </p:nvPr>
        </p:nvSpPr>
        <p:spPr>
          <a:xfrm>
            <a:off x="3648025" y="1431050"/>
            <a:ext cx="5419800" cy="96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batteries?</a:t>
            </a:r>
            <a:endParaRPr b="1" sz="3300">
              <a:solidFill>
                <a:srgbClr val="DB0080"/>
              </a:solidFill>
              <a:latin typeface="Montserrat"/>
              <a:ea typeface="Montserrat"/>
              <a:cs typeface="Montserrat"/>
              <a:sym typeface="Montserrat"/>
            </a:endParaRPr>
          </a:p>
        </p:txBody>
      </p:sp>
      <p:cxnSp>
        <p:nvCxnSpPr>
          <p:cNvPr id="919" name="Google Shape;919;p174"/>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920" name="Google Shape;920;p174"/>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921" name="Google Shape;921;p174"/>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922" name="Google Shape;922;p174"/>
          <p:cNvSpPr txBox="1"/>
          <p:nvPr/>
        </p:nvSpPr>
        <p:spPr>
          <a:xfrm>
            <a:off x="4116750" y="285925"/>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Nickel</a:t>
            </a:r>
            <a:endParaRPr b="1" sz="2000">
              <a:solidFill>
                <a:srgbClr val="DB0080"/>
              </a:solidFill>
              <a:latin typeface="Montserrat"/>
              <a:ea typeface="Montserrat"/>
              <a:cs typeface="Montserrat"/>
              <a:sym typeface="Montserrat"/>
            </a:endParaRPr>
          </a:p>
        </p:txBody>
      </p:sp>
      <p:sp>
        <p:nvSpPr>
          <p:cNvPr id="923" name="Google Shape;923;p174"/>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   Zinc</a:t>
            </a:r>
            <a:endParaRPr b="1" sz="2000">
              <a:solidFill>
                <a:srgbClr val="DB0080"/>
              </a:solidFill>
              <a:latin typeface="Montserrat"/>
              <a:ea typeface="Montserrat"/>
              <a:cs typeface="Montserrat"/>
              <a:sym typeface="Montserrat"/>
            </a:endParaRPr>
          </a:p>
        </p:txBody>
      </p:sp>
      <p:sp>
        <p:nvSpPr>
          <p:cNvPr id="924" name="Google Shape;924;p174"/>
          <p:cNvSpPr txBox="1"/>
          <p:nvPr/>
        </p:nvSpPr>
        <p:spPr>
          <a:xfrm>
            <a:off x="39708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Lithium</a:t>
            </a:r>
            <a:endParaRPr b="1" sz="2000">
              <a:solidFill>
                <a:srgbClr val="DB0080"/>
              </a:solidFill>
              <a:latin typeface="Montserrat"/>
              <a:ea typeface="Montserrat"/>
              <a:cs typeface="Montserrat"/>
              <a:sym typeface="Montserrat"/>
            </a:endParaRPr>
          </a:p>
        </p:txBody>
      </p:sp>
      <p:sp>
        <p:nvSpPr>
          <p:cNvPr id="925" name="Google Shape;925;p174"/>
          <p:cNvSpPr txBox="1"/>
          <p:nvPr/>
        </p:nvSpPr>
        <p:spPr>
          <a:xfrm>
            <a:off x="69300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Cadmium </a:t>
            </a:r>
            <a:endParaRPr b="1" sz="2000">
              <a:solidFill>
                <a:srgbClr val="DB0080"/>
              </a:solidFill>
              <a:latin typeface="Montserrat"/>
              <a:ea typeface="Montserrat"/>
              <a:cs typeface="Montserrat"/>
              <a:sym typeface="Montserrat"/>
            </a:endParaRPr>
          </a:p>
        </p:txBody>
      </p:sp>
      <p:cxnSp>
        <p:nvCxnSpPr>
          <p:cNvPr id="926" name="Google Shape;926;p174"/>
          <p:cNvCxnSpPr>
            <a:endCxn id="925" idx="0"/>
          </p:cNvCxnSpPr>
          <p:nvPr/>
        </p:nvCxnSpPr>
        <p:spPr>
          <a:xfrm>
            <a:off x="7243500" y="3199975"/>
            <a:ext cx="520500" cy="893100"/>
          </a:xfrm>
          <a:prstGeom prst="straightConnector1">
            <a:avLst/>
          </a:prstGeom>
          <a:noFill/>
          <a:ln cap="flat" cmpd="sng" w="28575">
            <a:solidFill>
              <a:schemeClr val="dk2"/>
            </a:solidFill>
            <a:prstDash val="solid"/>
            <a:round/>
            <a:headEnd len="med" w="med" type="none"/>
            <a:tailEnd len="med" w="med" type="triangle"/>
          </a:ln>
        </p:spPr>
      </p:cxnSp>
      <p:pic>
        <p:nvPicPr>
          <p:cNvPr id="927" name="Google Shape;927;p174"/>
          <p:cNvPicPr preferRelativeResize="0"/>
          <p:nvPr/>
        </p:nvPicPr>
        <p:blipFill rotWithShape="1">
          <a:blip r:embed="rId3">
            <a:alphaModFix/>
          </a:blip>
          <a:srcRect b="0" l="11310" r="6607" t="0"/>
          <a:stretch/>
        </p:blipFill>
        <p:spPr>
          <a:xfrm rot="-5400000">
            <a:off x="-248075" y="738425"/>
            <a:ext cx="4246400" cy="34480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175"/>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33" name="Google Shape;933;p175"/>
          <p:cNvSpPr txBox="1"/>
          <p:nvPr>
            <p:ph type="title"/>
          </p:nvPr>
        </p:nvSpPr>
        <p:spPr>
          <a:xfrm>
            <a:off x="433925" y="316325"/>
            <a:ext cx="8171700" cy="448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934" name="Google Shape;934;p175"/>
          <p:cNvSpPr txBox="1"/>
          <p:nvPr>
            <p:ph idx="2" type="body"/>
          </p:nvPr>
        </p:nvSpPr>
        <p:spPr>
          <a:xfrm>
            <a:off x="342625" y="934600"/>
            <a:ext cx="8460900" cy="3610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935" name="Google Shape;935;p17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939" name="Shape 939"/>
        <p:cNvGrpSpPr/>
        <p:nvPr/>
      </p:nvGrpSpPr>
      <p:grpSpPr>
        <a:xfrm>
          <a:off x="0" y="0"/>
          <a:ext cx="0" cy="0"/>
          <a:chOff x="0" y="0"/>
          <a:chExt cx="0" cy="0"/>
        </a:xfrm>
      </p:grpSpPr>
      <p:sp>
        <p:nvSpPr>
          <p:cNvPr id="940" name="Google Shape;940;p176"/>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GB">
                <a:latin typeface="Montserrat"/>
                <a:ea typeface="Montserrat"/>
                <a:cs typeface="Montserrat"/>
                <a:sym typeface="Montserrat"/>
              </a:rPr>
              <a:t>What can you do to help with e-waste?</a:t>
            </a:r>
            <a:endParaRPr b="1">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177"/>
          <p:cNvSpPr txBox="1"/>
          <p:nvPr>
            <p:ph idx="2" type="body"/>
          </p:nvPr>
        </p:nvSpPr>
        <p:spPr>
          <a:xfrm>
            <a:off x="615075" y="1311625"/>
            <a:ext cx="3864600" cy="2628900"/>
          </a:xfrm>
          <a:prstGeom prst="rect">
            <a:avLst/>
          </a:prstGeom>
        </p:spPr>
        <p:txBody>
          <a:bodyPr anchorCtr="0" anchor="t" bIns="91425" lIns="91425" spcFirstLastPara="1" rIns="91425" wrap="square" tIns="91425">
            <a:noAutofit/>
          </a:bodyPr>
          <a:lstStyle/>
          <a:p>
            <a:pPr indent="-387350" lvl="0" marL="457200" rtl="0" algn="l">
              <a:spcBef>
                <a:spcPts val="0"/>
              </a:spcBef>
              <a:spcAft>
                <a:spcPts val="0"/>
              </a:spcAft>
              <a:buClr>
                <a:srgbClr val="333333"/>
              </a:buClr>
              <a:buSzPts val="2500"/>
              <a:buChar char="●"/>
            </a:pPr>
            <a:r>
              <a:rPr b="1" lang="en-GB" sz="2500">
                <a:solidFill>
                  <a:srgbClr val="333333"/>
                </a:solidFill>
              </a:rPr>
              <a:t>Fix them!</a:t>
            </a:r>
            <a:endParaRPr b="1" sz="2500">
              <a:solidFill>
                <a:srgbClr val="333333"/>
              </a:solidFill>
            </a:endParaRPr>
          </a:p>
          <a:p>
            <a:pPr indent="0" lvl="0" marL="0" rtl="0" algn="l">
              <a:spcBef>
                <a:spcPts val="0"/>
              </a:spcBef>
              <a:spcAft>
                <a:spcPts val="0"/>
              </a:spcAft>
              <a:buNone/>
            </a:pPr>
            <a:r>
              <a:t/>
            </a:r>
            <a:endParaRPr b="1" sz="2500">
              <a:solidFill>
                <a:srgbClr val="333333"/>
              </a:solidFill>
            </a:endParaRPr>
          </a:p>
          <a:p>
            <a:pPr indent="-387350" lvl="0" marL="457200" rtl="0" algn="l">
              <a:spcBef>
                <a:spcPts val="0"/>
              </a:spcBef>
              <a:spcAft>
                <a:spcPts val="0"/>
              </a:spcAft>
              <a:buClr>
                <a:srgbClr val="333333"/>
              </a:buClr>
              <a:buSzPts val="2500"/>
              <a:buChar char="●"/>
            </a:pPr>
            <a:r>
              <a:rPr b="1" lang="en-GB" sz="2500">
                <a:solidFill>
                  <a:srgbClr val="333333"/>
                </a:solidFill>
              </a:rPr>
              <a:t>Donate them!</a:t>
            </a:r>
            <a:endParaRPr b="1" sz="2500">
              <a:solidFill>
                <a:srgbClr val="333333"/>
              </a:solidFill>
            </a:endParaRPr>
          </a:p>
          <a:p>
            <a:pPr indent="0" lvl="0" marL="457200" rtl="0" algn="l">
              <a:spcBef>
                <a:spcPts val="0"/>
              </a:spcBef>
              <a:spcAft>
                <a:spcPts val="0"/>
              </a:spcAft>
              <a:buNone/>
            </a:pPr>
            <a:r>
              <a:t/>
            </a:r>
            <a:endParaRPr b="1" sz="2500">
              <a:solidFill>
                <a:srgbClr val="333333"/>
              </a:solidFill>
            </a:endParaRPr>
          </a:p>
          <a:p>
            <a:pPr indent="-387350" lvl="0" marL="457200" rtl="0" algn="l">
              <a:spcBef>
                <a:spcPts val="0"/>
              </a:spcBef>
              <a:spcAft>
                <a:spcPts val="0"/>
              </a:spcAft>
              <a:buClr>
                <a:srgbClr val="333333"/>
              </a:buClr>
              <a:buSzPts val="2500"/>
              <a:buChar char="●"/>
            </a:pPr>
            <a:r>
              <a:rPr b="1" lang="en-GB" sz="2500">
                <a:solidFill>
                  <a:srgbClr val="333333"/>
                </a:solidFill>
              </a:rPr>
              <a:t>Sell and buy second hand! </a:t>
            </a:r>
            <a:endParaRPr b="1" sz="2500">
              <a:solidFill>
                <a:srgbClr val="333333"/>
              </a:solidFill>
            </a:endParaRPr>
          </a:p>
          <a:p>
            <a:pPr indent="0" lvl="0" marL="0" rtl="0" algn="l">
              <a:spcBef>
                <a:spcPts val="0"/>
              </a:spcBef>
              <a:spcAft>
                <a:spcPts val="0"/>
              </a:spcAft>
              <a:buNone/>
            </a:pPr>
            <a:r>
              <a:t/>
            </a:r>
            <a:endParaRPr b="1" sz="2500">
              <a:solidFill>
                <a:srgbClr val="333333"/>
              </a:solidFill>
            </a:endParaRPr>
          </a:p>
          <a:p>
            <a:pPr indent="-387350" lvl="0" marL="457200" rtl="0" algn="l">
              <a:spcBef>
                <a:spcPts val="0"/>
              </a:spcBef>
              <a:spcAft>
                <a:spcPts val="0"/>
              </a:spcAft>
              <a:buClr>
                <a:srgbClr val="333333"/>
              </a:buClr>
              <a:buSzPts val="2500"/>
              <a:buChar char="●"/>
            </a:pPr>
            <a:r>
              <a:rPr b="1" lang="en-GB" sz="2500">
                <a:solidFill>
                  <a:srgbClr val="333333"/>
                </a:solidFill>
              </a:rPr>
              <a:t>Recycle them!</a:t>
            </a:r>
            <a:endParaRPr b="1" sz="2500">
              <a:solidFill>
                <a:srgbClr val="333333"/>
              </a:solidFill>
            </a:endParaRPr>
          </a:p>
        </p:txBody>
      </p:sp>
      <p:sp>
        <p:nvSpPr>
          <p:cNvPr id="946" name="Google Shape;946;p177"/>
          <p:cNvSpPr txBox="1"/>
          <p:nvPr>
            <p:ph type="title"/>
          </p:nvPr>
        </p:nvSpPr>
        <p:spPr>
          <a:xfrm>
            <a:off x="433925" y="4879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2400">
                <a:solidFill>
                  <a:srgbClr val="DB0080"/>
                </a:solidFill>
                <a:latin typeface="Montserrat"/>
                <a:ea typeface="Montserrat"/>
                <a:cs typeface="Montserrat"/>
                <a:sym typeface="Montserrat"/>
              </a:rPr>
              <a:t>What can you do to help?</a:t>
            </a:r>
            <a:endParaRPr b="1" sz="2400">
              <a:solidFill>
                <a:srgbClr val="DB0080"/>
              </a:solidFill>
              <a:latin typeface="Montserrat"/>
              <a:ea typeface="Montserrat"/>
              <a:cs typeface="Montserrat"/>
              <a:sym typeface="Montserrat"/>
            </a:endParaRPr>
          </a:p>
        </p:txBody>
      </p:sp>
      <p:pic>
        <p:nvPicPr>
          <p:cNvPr id="947" name="Google Shape;947;p177"/>
          <p:cNvPicPr preferRelativeResize="0"/>
          <p:nvPr/>
        </p:nvPicPr>
        <p:blipFill>
          <a:blip r:embed="rId3">
            <a:alphaModFix/>
          </a:blip>
          <a:stretch>
            <a:fillRect/>
          </a:stretch>
        </p:blipFill>
        <p:spPr>
          <a:xfrm>
            <a:off x="4832050" y="1027500"/>
            <a:ext cx="3728453" cy="33434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sp>
        <p:nvSpPr>
          <p:cNvPr id="952" name="Google Shape;952;p178"/>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53" name="Google Shape;953;p178"/>
          <p:cNvSpPr txBox="1"/>
          <p:nvPr>
            <p:ph type="title"/>
          </p:nvPr>
        </p:nvSpPr>
        <p:spPr>
          <a:xfrm>
            <a:off x="433925" y="2210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ED008C"/>
                </a:solidFill>
                <a:latin typeface="Montserrat"/>
                <a:ea typeface="Montserrat"/>
                <a:cs typeface="Montserrat"/>
                <a:sym typeface="Montserrat"/>
              </a:rPr>
              <a:t>How does electrical recycling work?</a:t>
            </a:r>
            <a:endParaRPr b="1">
              <a:solidFill>
                <a:srgbClr val="ED008C"/>
              </a:solidFill>
              <a:latin typeface="Montserrat"/>
              <a:ea typeface="Montserrat"/>
              <a:cs typeface="Montserrat"/>
              <a:sym typeface="Montserrat"/>
            </a:endParaRPr>
          </a:p>
        </p:txBody>
      </p:sp>
      <p:pic>
        <p:nvPicPr>
          <p:cNvPr descr="HypnoCat is a mesmerising pink fluffy cat with hypnotic superpowers and one mission - to hypnotise the UK into recycling their electricals!&#10;&#10;If you've ever wondered what happens when you recycle your old electrical items - wonder no more! HypnoCat is here to explain the whole process from top to tail.&#10;&#10;#RecycleYourElectricals #AskHypnoCat" id="954" name="Google Shape;954;p178" title="How are electronics recycled? Ask HypnoCat!">
            <a:hlinkClick r:id="rId3"/>
          </p:cNvPr>
          <p:cNvPicPr preferRelativeResize="0"/>
          <p:nvPr/>
        </p:nvPicPr>
        <p:blipFill>
          <a:blip r:embed="rId4">
            <a:alphaModFix/>
          </a:blip>
          <a:stretch>
            <a:fillRect/>
          </a:stretch>
        </p:blipFill>
        <p:spPr>
          <a:xfrm>
            <a:off x="1113638" y="759400"/>
            <a:ext cx="6916715" cy="389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4"/>
                                        </p:tgtEl>
                                        <p:attrNameLst>
                                          <p:attrName>style.visibility</p:attrName>
                                        </p:attrNameLst>
                                      </p:cBhvr>
                                      <p:to>
                                        <p:strVal val="visible"/>
                                      </p:to>
                                    </p:set>
                                    <p:animEffect filter="fade" transition="in">
                                      <p:cBhvr>
                                        <p:cTn dur="1000"/>
                                        <p:tgtEl>
                                          <p:spTgt spid="9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179"/>
          <p:cNvSpPr txBox="1"/>
          <p:nvPr>
            <p:ph idx="1" type="subTitle"/>
          </p:nvPr>
        </p:nvSpPr>
        <p:spPr>
          <a:xfrm>
            <a:off x="532800" y="4776900"/>
            <a:ext cx="7822800" cy="155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GB" sz="950">
                <a:solidFill>
                  <a:schemeClr val="dk1"/>
                </a:solidFill>
                <a:latin typeface="Montserrat"/>
                <a:ea typeface="Montserrat"/>
                <a:cs typeface="Montserrat"/>
                <a:sym typeface="Montserrat"/>
              </a:rPr>
              <a:t>*Batteries can cause serious injury if swallowed, please keep batteries out of reach of small children and pets. You may need assistance with the safe removal of batteries from electrical items, please ask a responsible adult to help with this. </a:t>
            </a:r>
            <a:endParaRPr sz="500"/>
          </a:p>
        </p:txBody>
      </p:sp>
      <p:sp>
        <p:nvSpPr>
          <p:cNvPr id="960" name="Google Shape;960;p179"/>
          <p:cNvSpPr txBox="1"/>
          <p:nvPr>
            <p:ph type="title"/>
          </p:nvPr>
        </p:nvSpPr>
        <p:spPr>
          <a:xfrm>
            <a:off x="433925" y="2210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2200">
                <a:solidFill>
                  <a:srgbClr val="ED008C"/>
                </a:solidFill>
                <a:latin typeface="Montserrat"/>
                <a:ea typeface="Montserrat"/>
                <a:cs typeface="Montserrat"/>
                <a:sym typeface="Montserrat"/>
              </a:rPr>
              <a:t>And never bin hidden batteries…</a:t>
            </a:r>
            <a:endParaRPr b="1" sz="2200">
              <a:solidFill>
                <a:srgbClr val="ED008C"/>
              </a:solidFill>
              <a:latin typeface="Montserrat"/>
              <a:ea typeface="Montserrat"/>
              <a:cs typeface="Montserrat"/>
              <a:sym typeface="Montserrat"/>
            </a:endParaRPr>
          </a:p>
        </p:txBody>
      </p:sp>
      <p:sp>
        <p:nvSpPr>
          <p:cNvPr id="961" name="Google Shape;961;p179"/>
          <p:cNvSpPr txBox="1"/>
          <p:nvPr/>
        </p:nvSpPr>
        <p:spPr>
          <a:xfrm>
            <a:off x="433925" y="1206900"/>
            <a:ext cx="48597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2200">
                <a:solidFill>
                  <a:srgbClr val="222222"/>
                </a:solidFill>
                <a:latin typeface="Montserrat"/>
                <a:ea typeface="Montserrat"/>
                <a:cs typeface="Montserrat"/>
                <a:sym typeface="Montserrat"/>
              </a:rPr>
              <a:t>Remove batteries from electricals. Recycle them separately from your household waste and recycling.  </a:t>
            </a:r>
            <a:endParaRPr b="1" sz="22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2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rPr b="1" lang="en-GB" sz="2200">
                <a:solidFill>
                  <a:srgbClr val="222222"/>
                </a:solidFill>
                <a:latin typeface="Montserrat"/>
                <a:ea typeface="Montserrat"/>
                <a:cs typeface="Montserrat"/>
                <a:sym typeface="Montserrat"/>
              </a:rPr>
              <a:t>If you’re unable to remove the battery safely*, recycle it together with your old electricals. </a:t>
            </a:r>
            <a:endParaRPr b="1" sz="2000">
              <a:solidFill>
                <a:srgbClr val="222222"/>
              </a:solidFill>
              <a:latin typeface="Montserrat"/>
              <a:ea typeface="Montserrat"/>
              <a:cs typeface="Montserrat"/>
              <a:sym typeface="Montserrat"/>
            </a:endParaRPr>
          </a:p>
        </p:txBody>
      </p:sp>
      <p:pic>
        <p:nvPicPr>
          <p:cNvPr id="962" name="Google Shape;962;p179"/>
          <p:cNvPicPr preferRelativeResize="0"/>
          <p:nvPr/>
        </p:nvPicPr>
        <p:blipFill>
          <a:blip r:embed="rId3">
            <a:alphaModFix/>
          </a:blip>
          <a:stretch>
            <a:fillRect/>
          </a:stretch>
        </p:blipFill>
        <p:spPr>
          <a:xfrm>
            <a:off x="5518350" y="621213"/>
            <a:ext cx="3120860" cy="39010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180"/>
          <p:cNvSpPr txBox="1"/>
          <p:nvPr>
            <p:ph type="title"/>
          </p:nvPr>
        </p:nvSpPr>
        <p:spPr>
          <a:xfrm>
            <a:off x="433925" y="2210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Search ‘Recycle your electricals’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p:txBody>
      </p:sp>
      <p:sp>
        <p:nvSpPr>
          <p:cNvPr id="968" name="Google Shape;968;p180"/>
          <p:cNvSpPr txBox="1"/>
          <p:nvPr/>
        </p:nvSpPr>
        <p:spPr>
          <a:xfrm>
            <a:off x="486150" y="769375"/>
            <a:ext cx="81717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700">
                <a:solidFill>
                  <a:schemeClr val="dk2"/>
                </a:solidFill>
                <a:latin typeface="Montserrat"/>
                <a:ea typeface="Montserrat"/>
                <a:cs typeface="Montserrat"/>
                <a:sym typeface="Montserrat"/>
              </a:rPr>
              <a:t>To find your local electrical and battery drop off points: </a:t>
            </a:r>
            <a:r>
              <a:rPr b="1" lang="en-GB" sz="1700" u="sng">
                <a:solidFill>
                  <a:srgbClr val="DB0080"/>
                </a:solidFill>
                <a:latin typeface="Montserrat"/>
                <a:ea typeface="Montserrat"/>
                <a:cs typeface="Montserrat"/>
                <a:sym typeface="Montserrat"/>
                <a:hlinkClick r:id="rId3">
                  <a:extLst>
                    <a:ext uri="{A12FA001-AC4F-418D-AE19-62706E023703}">
                      <ahyp:hlinkClr val="tx"/>
                    </a:ext>
                  </a:extLst>
                </a:hlinkClick>
              </a:rPr>
              <a:t>www.recycleyourelectricals.org.uk</a:t>
            </a:r>
            <a:endParaRPr b="1" sz="1700">
              <a:solidFill>
                <a:srgbClr val="DB0080"/>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1700">
              <a:solidFill>
                <a:schemeClr val="dk2"/>
              </a:solidFill>
              <a:latin typeface="Montserrat"/>
              <a:ea typeface="Montserrat"/>
              <a:cs typeface="Montserrat"/>
              <a:sym typeface="Montserrat"/>
            </a:endParaRPr>
          </a:p>
        </p:txBody>
      </p:sp>
      <p:pic>
        <p:nvPicPr>
          <p:cNvPr id="969" name="Google Shape;969;p180"/>
          <p:cNvPicPr preferRelativeResize="0"/>
          <p:nvPr/>
        </p:nvPicPr>
        <p:blipFill>
          <a:blip r:embed="rId4">
            <a:alphaModFix/>
          </a:blip>
          <a:stretch>
            <a:fillRect/>
          </a:stretch>
        </p:blipFill>
        <p:spPr>
          <a:xfrm>
            <a:off x="1115725" y="1633050"/>
            <a:ext cx="6912548" cy="29364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181"/>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975" name="Google Shape;975;p181"/>
          <p:cNvSpPr txBox="1"/>
          <p:nvPr>
            <p:ph type="title"/>
          </p:nvPr>
        </p:nvSpPr>
        <p:spPr>
          <a:xfrm>
            <a:off x="433925" y="2442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A message from our mascot…</a:t>
            </a:r>
            <a:endParaRPr b="1">
              <a:solidFill>
                <a:srgbClr val="DB0080"/>
              </a:solidFill>
              <a:latin typeface="Montserrat"/>
              <a:ea typeface="Montserrat"/>
              <a:cs typeface="Montserrat"/>
              <a:sym typeface="Montserrat"/>
            </a:endParaRPr>
          </a:p>
        </p:txBody>
      </p:sp>
      <p:pic>
        <p:nvPicPr>
          <p:cNvPr descr="Do as Hypnocat says - &quot;Anything with a plug, battery or cable can be recycled. Bag them up and search 'Recycle Your Electricals' to find your local drop off point. Meow.&quot;&#10;&#10;Find your nearest battery or recycling point here: https://bit.ly/3ZMUweJ&#10;&#10;HypnoCat is a mesmerising pink fluffy cat with hypnotic superpowers and one mission - to hypnotise the nation into recycling their electricals. He is the face of the Recycle Your Electricals campaign,  UK-wide campaign motivating and making it easier for everyone to reuse and recycle unwanted electricals, ensuring we make the most of the valuable materials in them.&#10;&#10;www.recycleyourelectricals.org.uk" id="976" name="Google Shape;976;p181" title="Recycle Your Electricals - Hypnocat's hypnotic new track">
            <a:hlinkClick r:id="rId3"/>
          </p:cNvPr>
          <p:cNvPicPr preferRelativeResize="0"/>
          <p:nvPr/>
        </p:nvPicPr>
        <p:blipFill>
          <a:blip r:embed="rId4">
            <a:alphaModFix/>
          </a:blip>
          <a:stretch>
            <a:fillRect/>
          </a:stretch>
        </p:blipFill>
        <p:spPr>
          <a:xfrm>
            <a:off x="1055751" y="693076"/>
            <a:ext cx="7032500" cy="3955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6"/>
                                        </p:tgtEl>
                                        <p:attrNameLst>
                                          <p:attrName>style.visibility</p:attrName>
                                        </p:attrNameLst>
                                      </p:cBhvr>
                                      <p:to>
                                        <p:strVal val="visible"/>
                                      </p:to>
                                    </p:set>
                                    <p:animEffect filter="fade" transition="in">
                                      <p:cBhvr>
                                        <p:cTn dur="1000"/>
                                        <p:tgtEl>
                                          <p:spTgt spid="9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pic>
        <p:nvPicPr>
          <p:cNvPr id="843" name="Google Shape;843;p164"/>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980" name="Shape 980"/>
        <p:cNvGrpSpPr/>
        <p:nvPr/>
      </p:nvGrpSpPr>
      <p:grpSpPr>
        <a:xfrm>
          <a:off x="0" y="0"/>
          <a:ext cx="0" cy="0"/>
          <a:chOff x="0" y="0"/>
          <a:chExt cx="0" cy="0"/>
        </a:xfrm>
      </p:grpSpPr>
      <p:sp>
        <p:nvSpPr>
          <p:cNvPr id="981" name="Google Shape;981;p182"/>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GB">
                <a:latin typeface="Montserrat"/>
                <a:ea typeface="Montserrat"/>
                <a:cs typeface="Montserrat"/>
                <a:sym typeface="Montserrat"/>
              </a:rPr>
              <a:t>Join </a:t>
            </a:r>
            <a:r>
              <a:rPr b="1" i="1" lang="en-GB">
                <a:latin typeface="Montserrat"/>
                <a:ea typeface="Montserrat"/>
                <a:cs typeface="Montserrat"/>
                <a:sym typeface="Montserrat"/>
              </a:rPr>
              <a:t>The Great Cable Challenge</a:t>
            </a:r>
            <a:r>
              <a:rPr b="1" lang="en-GB">
                <a:latin typeface="Montserrat"/>
                <a:ea typeface="Montserrat"/>
                <a:cs typeface="Montserrat"/>
                <a:sym typeface="Montserrat"/>
              </a:rPr>
              <a:t> for Internat</a:t>
            </a:r>
            <a:r>
              <a:rPr b="1" lang="en-GB">
                <a:latin typeface="Montserrat"/>
                <a:ea typeface="Montserrat"/>
                <a:cs typeface="Montserrat"/>
                <a:sym typeface="Montserrat"/>
              </a:rPr>
              <a:t>iona</a:t>
            </a:r>
            <a:r>
              <a:rPr b="1" lang="en-GB">
                <a:latin typeface="Montserrat"/>
                <a:ea typeface="Montserrat"/>
                <a:cs typeface="Montserrat"/>
                <a:sym typeface="Montserrat"/>
              </a:rPr>
              <a:t>l E-Waste Day 2024!</a:t>
            </a:r>
            <a:endParaRPr b="1">
              <a:latin typeface="Montserrat"/>
              <a:ea typeface="Montserrat"/>
              <a:cs typeface="Montserrat"/>
              <a:sym typeface="Montserrat"/>
            </a:endParaRPr>
          </a:p>
          <a:p>
            <a:pPr indent="0" lvl="0" marL="0" rtl="0" algn="l">
              <a:spcBef>
                <a:spcPts val="0"/>
              </a:spcBef>
              <a:spcAft>
                <a:spcPts val="0"/>
              </a:spcAft>
              <a:buNone/>
            </a:pPr>
            <a:r>
              <a:t/>
            </a:r>
            <a:endParaRPr sz="2500"/>
          </a:p>
        </p:txBody>
      </p:sp>
      <p:sp>
        <p:nvSpPr>
          <p:cNvPr id="982" name="Google Shape;982;p182"/>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183"/>
          <p:cNvSpPr txBox="1"/>
          <p:nvPr>
            <p:ph type="title"/>
          </p:nvPr>
        </p:nvSpPr>
        <p:spPr>
          <a:xfrm>
            <a:off x="301525" y="316325"/>
            <a:ext cx="84609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Millions of cables are lying unused in our homes</a:t>
            </a:r>
            <a:endParaRPr b="1">
              <a:solidFill>
                <a:srgbClr val="DB0080"/>
              </a:solidFill>
              <a:latin typeface="Montserrat"/>
              <a:ea typeface="Montserrat"/>
              <a:cs typeface="Montserrat"/>
              <a:sym typeface="Montserrat"/>
            </a:endParaRPr>
          </a:p>
        </p:txBody>
      </p:sp>
      <p:sp>
        <p:nvSpPr>
          <p:cNvPr id="988" name="Google Shape;988;p183"/>
          <p:cNvSpPr txBox="1"/>
          <p:nvPr>
            <p:ph idx="2" type="body"/>
          </p:nvPr>
        </p:nvSpPr>
        <p:spPr>
          <a:xfrm>
            <a:off x="301525" y="989950"/>
            <a:ext cx="3708000" cy="37233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sz="2100">
                <a:solidFill>
                  <a:schemeClr val="dk1"/>
                </a:solidFill>
              </a:rPr>
              <a:t>Almost all of us have unwanted, broken cables clogging up our drawers. </a:t>
            </a:r>
            <a:endParaRPr sz="2100">
              <a:solidFill>
                <a:schemeClr val="dk1"/>
              </a:solidFill>
            </a:endParaRPr>
          </a:p>
          <a:p>
            <a:pPr indent="0" lvl="0" marL="0" rtl="0" algn="l">
              <a:lnSpc>
                <a:spcPct val="115000"/>
              </a:lnSpc>
              <a:spcBef>
                <a:spcPts val="0"/>
              </a:spcBef>
              <a:spcAft>
                <a:spcPts val="0"/>
              </a:spcAft>
              <a:buNone/>
            </a:pPr>
            <a:r>
              <a:t/>
            </a:r>
            <a:endParaRPr sz="21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2100">
                <a:solidFill>
                  <a:schemeClr val="dk1"/>
                </a:solidFill>
              </a:rPr>
              <a:t> </a:t>
            </a:r>
            <a:r>
              <a:rPr lang="en-GB" sz="2100">
                <a:solidFill>
                  <a:schemeClr val="dk1"/>
                </a:solidFill>
              </a:rPr>
              <a:t>That’s </a:t>
            </a:r>
            <a:r>
              <a:rPr b="1" lang="en-GB" sz="2100">
                <a:solidFill>
                  <a:schemeClr val="dk1"/>
                </a:solidFill>
              </a:rPr>
              <a:t>millions</a:t>
            </a:r>
            <a:r>
              <a:rPr lang="en-GB" sz="2100">
                <a:solidFill>
                  <a:schemeClr val="dk1"/>
                </a:solidFill>
              </a:rPr>
              <a:t> of unwanted cables and </a:t>
            </a:r>
            <a:r>
              <a:rPr b="1" lang="en-GB" sz="2100">
                <a:solidFill>
                  <a:schemeClr val="dk1"/>
                </a:solidFill>
              </a:rPr>
              <a:t>thousands</a:t>
            </a:r>
            <a:r>
              <a:rPr lang="en-GB" sz="2100">
                <a:solidFill>
                  <a:schemeClr val="dk1"/>
                </a:solidFill>
              </a:rPr>
              <a:t> of kilograms of copper going to waste.</a:t>
            </a:r>
            <a:endParaRPr sz="21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sz="2100">
              <a:solidFill>
                <a:schemeClr val="dk1"/>
              </a:solidFill>
            </a:endParaRPr>
          </a:p>
          <a:p>
            <a:pPr indent="0" lvl="0" marL="0" rtl="0" algn="l">
              <a:lnSpc>
                <a:spcPct val="115000"/>
              </a:lnSpc>
              <a:spcBef>
                <a:spcPts val="0"/>
              </a:spcBef>
              <a:spcAft>
                <a:spcPts val="0"/>
              </a:spcAft>
              <a:buNone/>
            </a:pPr>
            <a:r>
              <a:t/>
            </a:r>
            <a:endParaRPr sz="2100"/>
          </a:p>
        </p:txBody>
      </p:sp>
      <p:pic>
        <p:nvPicPr>
          <p:cNvPr id="989" name="Google Shape;989;p183"/>
          <p:cNvPicPr preferRelativeResize="0"/>
          <p:nvPr/>
        </p:nvPicPr>
        <p:blipFill>
          <a:blip r:embed="rId3">
            <a:alphaModFix/>
          </a:blip>
          <a:stretch>
            <a:fillRect/>
          </a:stretch>
        </p:blipFill>
        <p:spPr>
          <a:xfrm>
            <a:off x="4572000" y="1120569"/>
            <a:ext cx="4419600" cy="319123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3" name="Shape 993"/>
        <p:cNvGrpSpPr/>
        <p:nvPr/>
      </p:nvGrpSpPr>
      <p:grpSpPr>
        <a:xfrm>
          <a:off x="0" y="0"/>
          <a:ext cx="0" cy="0"/>
          <a:chOff x="0" y="0"/>
          <a:chExt cx="0" cy="0"/>
        </a:xfrm>
      </p:grpSpPr>
      <p:sp>
        <p:nvSpPr>
          <p:cNvPr id="994" name="Google Shape;994;p184"/>
          <p:cNvSpPr txBox="1"/>
          <p:nvPr>
            <p:ph type="title"/>
          </p:nvPr>
        </p:nvSpPr>
        <p:spPr>
          <a:xfrm>
            <a:off x="301525" y="316325"/>
            <a:ext cx="84609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copper and why is it important? </a:t>
            </a:r>
            <a:endParaRPr b="1">
              <a:solidFill>
                <a:srgbClr val="DB0080"/>
              </a:solidFill>
              <a:latin typeface="Montserrat"/>
              <a:ea typeface="Montserrat"/>
              <a:cs typeface="Montserrat"/>
              <a:sym typeface="Montserrat"/>
            </a:endParaRPr>
          </a:p>
        </p:txBody>
      </p:sp>
      <p:sp>
        <p:nvSpPr>
          <p:cNvPr id="995" name="Google Shape;995;p184"/>
          <p:cNvSpPr txBox="1"/>
          <p:nvPr>
            <p:ph idx="2" type="body"/>
          </p:nvPr>
        </p:nvSpPr>
        <p:spPr>
          <a:xfrm>
            <a:off x="4330600" y="925650"/>
            <a:ext cx="4431900" cy="3723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600">
                <a:solidFill>
                  <a:schemeClr val="dk1"/>
                </a:solidFill>
              </a:rPr>
              <a:t>Cables are full of valuable copper.</a:t>
            </a:r>
            <a:endParaRPr sz="1600">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GB" sz="1600">
                <a:solidFill>
                  <a:schemeClr val="dk1"/>
                </a:solidFill>
              </a:rPr>
              <a:t>Copper is a chemical element with the symbol Cu.</a:t>
            </a:r>
            <a:endParaRPr sz="1600">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GB" sz="1600">
                <a:solidFill>
                  <a:schemeClr val="dk1"/>
                </a:solidFill>
              </a:rPr>
              <a:t>Cables are made of an average of </a:t>
            </a:r>
            <a:r>
              <a:rPr b="1" lang="en-GB" sz="1600">
                <a:solidFill>
                  <a:schemeClr val="dk1"/>
                </a:solidFill>
              </a:rPr>
              <a:t>20% copper</a:t>
            </a:r>
            <a:r>
              <a:rPr b="1" lang="en-GB" sz="1600">
                <a:solidFill>
                  <a:schemeClr val="dk1"/>
                </a:solidFill>
              </a:rPr>
              <a:t> </a:t>
            </a:r>
            <a:r>
              <a:rPr lang="en-GB" sz="1600">
                <a:solidFill>
                  <a:schemeClr val="dk1"/>
                </a:solidFill>
              </a:rPr>
              <a:t>which is one of the most precious materials on our planet. </a:t>
            </a:r>
            <a:endParaRPr sz="1600">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GB" sz="1600">
                <a:solidFill>
                  <a:schemeClr val="dk1"/>
                </a:solidFill>
              </a:rPr>
              <a:t>Copper is essential to our everyday lives - vital for our phones, our transport, clean energy, lifesaving medical equipment and our green future. </a:t>
            </a:r>
            <a:endParaRPr sz="1600"/>
          </a:p>
        </p:txBody>
      </p:sp>
      <p:pic>
        <p:nvPicPr>
          <p:cNvPr id="996" name="Google Shape;996;p184"/>
          <p:cNvPicPr preferRelativeResize="0"/>
          <p:nvPr/>
        </p:nvPicPr>
        <p:blipFill>
          <a:blip r:embed="rId3">
            <a:alphaModFix/>
          </a:blip>
          <a:stretch>
            <a:fillRect/>
          </a:stretch>
        </p:blipFill>
        <p:spPr>
          <a:xfrm>
            <a:off x="301525" y="1201425"/>
            <a:ext cx="3796451" cy="27406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185"/>
          <p:cNvSpPr txBox="1"/>
          <p:nvPr>
            <p:ph type="title"/>
          </p:nvPr>
        </p:nvSpPr>
        <p:spPr>
          <a:xfrm>
            <a:off x="301525" y="316325"/>
            <a:ext cx="84609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Join The Great Cable Challenge!</a:t>
            </a:r>
            <a:endParaRPr b="1">
              <a:solidFill>
                <a:srgbClr val="DB0080"/>
              </a:solidFill>
              <a:latin typeface="Montserrat"/>
              <a:ea typeface="Montserrat"/>
              <a:cs typeface="Montserrat"/>
              <a:sym typeface="Montserrat"/>
            </a:endParaRPr>
          </a:p>
        </p:txBody>
      </p:sp>
      <p:sp>
        <p:nvSpPr>
          <p:cNvPr id="1002" name="Google Shape;1002;p185"/>
          <p:cNvSpPr txBox="1"/>
          <p:nvPr>
            <p:ph idx="2" type="body"/>
          </p:nvPr>
        </p:nvSpPr>
        <p:spPr>
          <a:xfrm>
            <a:off x="301525" y="1102400"/>
            <a:ext cx="6164100" cy="3610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sz="2200">
                <a:solidFill>
                  <a:schemeClr val="dk1"/>
                </a:solidFill>
              </a:rPr>
              <a:t>So this International E-Waste Day, we’re calling on the UK to join </a:t>
            </a:r>
            <a:r>
              <a:rPr b="1" lang="en-GB" sz="2200">
                <a:solidFill>
                  <a:schemeClr val="dk1"/>
                </a:solidFill>
              </a:rPr>
              <a:t>The Great Cable Challenge</a:t>
            </a:r>
            <a:r>
              <a:rPr lang="en-GB" sz="2200">
                <a:solidFill>
                  <a:schemeClr val="dk1"/>
                </a:solidFill>
              </a:rPr>
              <a:t> and recycle their old cables! </a:t>
            </a:r>
            <a:endParaRPr sz="2200">
              <a:solidFill>
                <a:schemeClr val="dk1"/>
              </a:solidFill>
            </a:endParaRPr>
          </a:p>
          <a:p>
            <a:pPr indent="0" lvl="0" marL="0" rtl="0" algn="l">
              <a:lnSpc>
                <a:spcPct val="115000"/>
              </a:lnSpc>
              <a:spcBef>
                <a:spcPts val="0"/>
              </a:spcBef>
              <a:spcAft>
                <a:spcPts val="0"/>
              </a:spcAft>
              <a:buNone/>
            </a:pPr>
            <a:r>
              <a:t/>
            </a:r>
            <a:endParaRPr sz="2200">
              <a:solidFill>
                <a:schemeClr val="dk1"/>
              </a:solidFill>
            </a:endParaRPr>
          </a:p>
          <a:p>
            <a:pPr indent="0" lvl="0" marL="0" rtl="0" algn="l">
              <a:lnSpc>
                <a:spcPct val="115000"/>
              </a:lnSpc>
              <a:spcBef>
                <a:spcPts val="0"/>
              </a:spcBef>
              <a:spcAft>
                <a:spcPts val="0"/>
              </a:spcAft>
              <a:buNone/>
            </a:pPr>
            <a:r>
              <a:rPr lang="en-GB" sz="2200">
                <a:solidFill>
                  <a:schemeClr val="dk1"/>
                </a:solidFill>
              </a:rPr>
              <a:t>Together, let’s give our old cables a new lease of life. </a:t>
            </a:r>
            <a:r>
              <a:rPr lang="en-GB" sz="2200">
                <a:solidFill>
                  <a:schemeClr val="dk1"/>
                </a:solidFill>
              </a:rPr>
              <a:t>If 1 million of us all recycled one cable, we could save at least </a:t>
            </a:r>
            <a:r>
              <a:rPr b="1" lang="en-GB" sz="2200">
                <a:solidFill>
                  <a:schemeClr val="dk1"/>
                </a:solidFill>
              </a:rPr>
              <a:t>5,</a:t>
            </a:r>
            <a:r>
              <a:rPr b="1" lang="en-GB" sz="2200">
                <a:solidFill>
                  <a:schemeClr val="dk1"/>
                </a:solidFill>
              </a:rPr>
              <a:t>000 kg</a:t>
            </a:r>
            <a:r>
              <a:rPr b="1" lang="en-GB" sz="2200">
                <a:solidFill>
                  <a:schemeClr val="dk1"/>
                </a:solidFill>
              </a:rPr>
              <a:t> of copper </a:t>
            </a:r>
            <a:r>
              <a:rPr lang="en-GB" sz="2200">
                <a:solidFill>
                  <a:schemeClr val="dk1"/>
                </a:solidFill>
              </a:rPr>
              <a:t>from going to waste.</a:t>
            </a:r>
            <a:endParaRPr i="1" sz="2200">
              <a:solidFill>
                <a:schemeClr val="dk1"/>
              </a:solidFill>
            </a:endParaRPr>
          </a:p>
        </p:txBody>
      </p:sp>
      <p:pic>
        <p:nvPicPr>
          <p:cNvPr id="1003" name="Google Shape;1003;p185"/>
          <p:cNvPicPr preferRelativeResize="0"/>
          <p:nvPr/>
        </p:nvPicPr>
        <p:blipFill rotWithShape="1">
          <a:blip r:embed="rId3">
            <a:alphaModFix/>
          </a:blip>
          <a:srcRect b="43429" l="0" r="0" t="0"/>
          <a:stretch/>
        </p:blipFill>
        <p:spPr>
          <a:xfrm>
            <a:off x="5995425" y="1386127"/>
            <a:ext cx="3969949" cy="3258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sp>
        <p:nvSpPr>
          <p:cNvPr id="1008" name="Google Shape;1008;p186"/>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1009" name="Google Shape;1009;p186"/>
          <p:cNvPicPr preferRelativeResize="0"/>
          <p:nvPr/>
        </p:nvPicPr>
        <p:blipFill>
          <a:blip r:embed="rId3">
            <a:alphaModFix/>
          </a:blip>
          <a:stretch>
            <a:fillRect/>
          </a:stretch>
        </p:blipFill>
        <p:spPr>
          <a:xfrm>
            <a:off x="-1" y="0"/>
            <a:ext cx="9144000" cy="51923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3" name="Shape 1013"/>
        <p:cNvGrpSpPr/>
        <p:nvPr/>
      </p:nvGrpSpPr>
      <p:grpSpPr>
        <a:xfrm>
          <a:off x="0" y="0"/>
          <a:ext cx="0" cy="0"/>
          <a:chOff x="0" y="0"/>
          <a:chExt cx="0" cy="0"/>
        </a:xfrm>
      </p:grpSpPr>
      <p:sp>
        <p:nvSpPr>
          <p:cNvPr id="1014" name="Google Shape;1014;p187"/>
          <p:cNvSpPr txBox="1"/>
          <p:nvPr/>
        </p:nvSpPr>
        <p:spPr>
          <a:xfrm>
            <a:off x="168200" y="280950"/>
            <a:ext cx="8348400" cy="76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400">
                <a:solidFill>
                  <a:srgbClr val="DB0080"/>
                </a:solidFill>
                <a:latin typeface="Montserrat"/>
                <a:ea typeface="Montserrat"/>
                <a:cs typeface="Montserrat"/>
                <a:sym typeface="Montserrat"/>
              </a:rPr>
              <a:t>Activity time: The Great Cable Challenge</a:t>
            </a:r>
            <a:endParaRPr b="1" sz="2400">
              <a:solidFill>
                <a:srgbClr val="DB0080"/>
              </a:solidFill>
              <a:latin typeface="Montserrat"/>
              <a:ea typeface="Montserrat"/>
              <a:cs typeface="Montserrat"/>
              <a:sym typeface="Montserrat"/>
            </a:endParaRPr>
          </a:p>
        </p:txBody>
      </p:sp>
      <p:sp>
        <p:nvSpPr>
          <p:cNvPr id="1015" name="Google Shape;1015;p187"/>
          <p:cNvSpPr txBox="1"/>
          <p:nvPr/>
        </p:nvSpPr>
        <p:spPr>
          <a:xfrm>
            <a:off x="510900" y="829400"/>
            <a:ext cx="8169600" cy="3744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GB" sz="1150">
                <a:solidFill>
                  <a:schemeClr val="dk1"/>
                </a:solidFill>
                <a:latin typeface="Montserrat"/>
                <a:ea typeface="Montserrat"/>
                <a:cs typeface="Montserrat"/>
                <a:sym typeface="Montserrat"/>
              </a:rPr>
              <a:t>We’re encouraging students to hunt for old electricals buried deep in drawers and cupboards. If 1 million of us all recycled one cable, we could save at least </a:t>
            </a:r>
            <a:r>
              <a:rPr lang="en-GB" sz="1150">
                <a:solidFill>
                  <a:srgbClr val="DB0080"/>
                </a:solidFill>
                <a:latin typeface="Montserrat"/>
                <a:ea typeface="Montserrat"/>
                <a:cs typeface="Montserrat"/>
                <a:sym typeface="Montserrat"/>
              </a:rPr>
              <a:t>5,000 kg of copper</a:t>
            </a:r>
            <a:r>
              <a:rPr lang="en-GB" sz="1150">
                <a:solidFill>
                  <a:schemeClr val="dk1"/>
                </a:solidFill>
                <a:latin typeface="Montserrat"/>
                <a:ea typeface="Montserrat"/>
                <a:cs typeface="Montserrat"/>
                <a:sym typeface="Montserrat"/>
              </a:rPr>
              <a:t> from going to waste.</a:t>
            </a:r>
            <a:endParaRPr sz="1150">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200">
              <a:solidFill>
                <a:srgbClr val="434343"/>
              </a:solidFill>
              <a:latin typeface="Montserrat"/>
              <a:ea typeface="Montserrat"/>
              <a:cs typeface="Montserrat"/>
              <a:sym typeface="Montserrat"/>
            </a:endParaRPr>
          </a:p>
        </p:txBody>
      </p:sp>
      <p:pic>
        <p:nvPicPr>
          <p:cNvPr id="1016" name="Google Shape;1016;p187"/>
          <p:cNvPicPr preferRelativeResize="0"/>
          <p:nvPr/>
        </p:nvPicPr>
        <p:blipFill>
          <a:blip r:embed="rId3">
            <a:alphaModFix/>
          </a:blip>
          <a:stretch>
            <a:fillRect/>
          </a:stretch>
        </p:blipFill>
        <p:spPr>
          <a:xfrm>
            <a:off x="5052000" y="1621926"/>
            <a:ext cx="3817399" cy="2716926"/>
          </a:xfrm>
          <a:prstGeom prst="rect">
            <a:avLst/>
          </a:prstGeom>
          <a:noFill/>
          <a:ln>
            <a:noFill/>
          </a:ln>
        </p:spPr>
      </p:pic>
      <p:sp>
        <p:nvSpPr>
          <p:cNvPr id="1017" name="Google Shape;1017;p187"/>
          <p:cNvSpPr txBox="1"/>
          <p:nvPr/>
        </p:nvSpPr>
        <p:spPr>
          <a:xfrm>
            <a:off x="510900" y="1211800"/>
            <a:ext cx="4352100" cy="3744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150">
                <a:solidFill>
                  <a:srgbClr val="DB0080"/>
                </a:solidFill>
                <a:latin typeface="Montserrat"/>
                <a:ea typeface="Montserrat"/>
                <a:cs typeface="Montserrat"/>
                <a:sym typeface="Montserrat"/>
              </a:rPr>
              <a:t>Collect </a:t>
            </a:r>
            <a:r>
              <a:rPr lang="en-GB" sz="1150">
                <a:solidFill>
                  <a:schemeClr val="dk1"/>
                </a:solidFill>
                <a:latin typeface="Montserrat"/>
                <a:ea typeface="Montserrat"/>
                <a:cs typeface="Montserrat"/>
                <a:sym typeface="Montserrat"/>
              </a:rPr>
              <a:t>- Ask a grown-up to help you find any broken or unused cables stashed away in cupboards or drawers.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150">
                <a:solidFill>
                  <a:srgbClr val="DB0080"/>
                </a:solidFill>
                <a:latin typeface="Montserrat"/>
                <a:ea typeface="Montserrat"/>
                <a:cs typeface="Montserrat"/>
                <a:sym typeface="Montserrat"/>
              </a:rPr>
              <a:t>Check</a:t>
            </a:r>
            <a:r>
              <a:rPr lang="en-GB" sz="1150">
                <a:solidFill>
                  <a:schemeClr val="dk1"/>
                </a:solidFill>
                <a:latin typeface="Montserrat"/>
                <a:ea typeface="Montserrat"/>
                <a:cs typeface="Montserrat"/>
                <a:sym typeface="Montserrat"/>
              </a:rPr>
              <a:t> - Now you’ve gathered up all your unused cables, it’s time to test them! </a:t>
            </a:r>
            <a:endParaRPr sz="1150">
              <a:solidFill>
                <a:schemeClr val="dk1"/>
              </a:solidFill>
              <a:latin typeface="Montserrat"/>
              <a:ea typeface="Montserrat"/>
              <a:cs typeface="Montserrat"/>
              <a:sym typeface="Montserrat"/>
            </a:endParaRPr>
          </a:p>
          <a:p>
            <a:pPr indent="-301625" lvl="0" marL="457200" rtl="0" algn="l">
              <a:lnSpc>
                <a:spcPct val="150000"/>
              </a:lnSpc>
              <a:spcBef>
                <a:spcPts val="0"/>
              </a:spcBef>
              <a:spcAft>
                <a:spcPts val="0"/>
              </a:spcAft>
              <a:buClr>
                <a:schemeClr val="dk1"/>
              </a:buClr>
              <a:buSzPts val="1150"/>
              <a:buFont typeface="Montserrat Light"/>
              <a:buAutoNum type="arabicPeriod"/>
            </a:pPr>
            <a:r>
              <a:rPr b="1" lang="en-GB" sz="1150">
                <a:solidFill>
                  <a:srgbClr val="DB0080"/>
                </a:solidFill>
                <a:latin typeface="Montserrat"/>
                <a:ea typeface="Montserrat"/>
                <a:cs typeface="Montserrat"/>
                <a:sym typeface="Montserrat"/>
              </a:rPr>
              <a:t>Recycle them </a:t>
            </a:r>
            <a:r>
              <a:rPr lang="en-GB" sz="1150">
                <a:solidFill>
                  <a:schemeClr val="dk1"/>
                </a:solidFill>
                <a:latin typeface="Montserrat"/>
                <a:ea typeface="Montserrat"/>
                <a:cs typeface="Montserrat"/>
                <a:sym typeface="Montserrat"/>
              </a:rPr>
              <a:t>- Now you’ve decided which cables you’re keeping and which can be recycled, bag them up ready to be recycled. Next, you’ll need to find your nearest recycling point, </a:t>
            </a:r>
            <a:endParaRPr sz="1150">
              <a:solidFill>
                <a:schemeClr val="dk1"/>
              </a:solidFill>
              <a:latin typeface="Montserrat"/>
              <a:ea typeface="Montserrat"/>
              <a:cs typeface="Montserrat"/>
              <a:sym typeface="Montserrat"/>
            </a:endParaRPr>
          </a:p>
          <a:p>
            <a:pPr indent="0" lvl="0" marL="0" rtl="0" algn="l">
              <a:lnSpc>
                <a:spcPct val="150000"/>
              </a:lnSpc>
              <a:spcBef>
                <a:spcPts val="0"/>
              </a:spcBef>
              <a:spcAft>
                <a:spcPts val="0"/>
              </a:spcAft>
              <a:buNone/>
            </a:pPr>
            <a:r>
              <a:t/>
            </a:r>
            <a:endParaRPr sz="1150">
              <a:solidFill>
                <a:schemeClr val="dk1"/>
              </a:solidFill>
              <a:latin typeface="Montserrat"/>
              <a:ea typeface="Montserrat"/>
              <a:cs typeface="Montserrat"/>
              <a:sym typeface="Montserrat"/>
            </a:endParaRPr>
          </a:p>
          <a:p>
            <a:pPr indent="0" lvl="0" marL="0" rtl="0" algn="l">
              <a:lnSpc>
                <a:spcPct val="150000"/>
              </a:lnSpc>
              <a:spcBef>
                <a:spcPts val="0"/>
              </a:spcBef>
              <a:spcAft>
                <a:spcPts val="0"/>
              </a:spcAft>
              <a:buNone/>
            </a:pPr>
            <a:r>
              <a:rPr lang="en-GB" sz="1150">
                <a:solidFill>
                  <a:schemeClr val="dk1"/>
                </a:solidFill>
                <a:latin typeface="Montserrat"/>
                <a:ea typeface="Montserrat"/>
                <a:cs typeface="Montserrat"/>
                <a:sym typeface="Montserrat"/>
              </a:rPr>
              <a:t>Use the </a:t>
            </a:r>
            <a:r>
              <a:rPr lang="en-GB" sz="1150" u="sng">
                <a:solidFill>
                  <a:srgbClr val="DB0080"/>
                </a:solidFill>
                <a:latin typeface="Montserrat"/>
                <a:ea typeface="Montserrat"/>
                <a:cs typeface="Montserrat"/>
                <a:sym typeface="Montserrat"/>
              </a:rPr>
              <a:t>R</a:t>
            </a:r>
            <a:r>
              <a:rPr lang="en-GB" sz="1150" u="sng">
                <a:solidFill>
                  <a:srgbClr val="DB0080"/>
                </a:solidFill>
                <a:latin typeface="Montserrat"/>
                <a:ea typeface="Montserrat"/>
                <a:cs typeface="Montserrat"/>
                <a:sym typeface="Montserrat"/>
                <a:hlinkClick r:id="rId4">
                  <a:extLst>
                    <a:ext uri="{A12FA001-AC4F-418D-AE19-62706E023703}">
                      <ahyp:hlinkClr val="tx"/>
                    </a:ext>
                  </a:extLst>
                </a:hlinkClick>
              </a:rPr>
              <a:t>ecycling Locator</a:t>
            </a:r>
            <a:r>
              <a:rPr lang="en-GB" sz="1150" u="sng">
                <a:solidFill>
                  <a:srgbClr val="DB0080"/>
                </a:solidFill>
                <a:latin typeface="Montserrat"/>
                <a:ea typeface="Montserrat"/>
                <a:cs typeface="Montserrat"/>
                <a:sym typeface="Montserrat"/>
              </a:rPr>
              <a:t> </a:t>
            </a:r>
            <a:r>
              <a:rPr lang="en-GB" sz="1150">
                <a:solidFill>
                  <a:schemeClr val="dk1"/>
                </a:solidFill>
                <a:latin typeface="Montserrat"/>
                <a:ea typeface="Montserrat"/>
                <a:cs typeface="Montserrat"/>
                <a:sym typeface="Montserrat"/>
              </a:rPr>
              <a:t>on the Recycle Your Electricals website to find local donation and recycling points.</a:t>
            </a:r>
            <a:endParaRPr sz="1200">
              <a:solidFill>
                <a:schemeClr val="dk1"/>
              </a:solidFill>
              <a:latin typeface="Montserrat"/>
              <a:ea typeface="Montserrat"/>
              <a:cs typeface="Montserrat"/>
              <a:sym typeface="Montserrat"/>
            </a:endParaRPr>
          </a:p>
          <a:p>
            <a:pPr indent="0" lvl="0" marL="457200" rtl="0" algn="l">
              <a:lnSpc>
                <a:spcPct val="115000"/>
              </a:lnSpc>
              <a:spcBef>
                <a:spcPts val="0"/>
              </a:spcBef>
              <a:spcAft>
                <a:spcPts val="0"/>
              </a:spcAft>
              <a:buNone/>
            </a:pPr>
            <a:r>
              <a:t/>
            </a:r>
            <a:endParaRPr sz="17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300">
              <a:solidFill>
                <a:srgbClr val="434343"/>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1021" name="Shape 1021"/>
        <p:cNvGrpSpPr/>
        <p:nvPr/>
      </p:nvGrpSpPr>
      <p:grpSpPr>
        <a:xfrm>
          <a:off x="0" y="0"/>
          <a:ext cx="0" cy="0"/>
          <a:chOff x="0" y="0"/>
          <a:chExt cx="0" cy="0"/>
        </a:xfrm>
      </p:grpSpPr>
      <p:sp>
        <p:nvSpPr>
          <p:cNvPr id="1022" name="Google Shape;1022;p188"/>
          <p:cNvSpPr txBox="1"/>
          <p:nvPr/>
        </p:nvSpPr>
        <p:spPr>
          <a:xfrm>
            <a:off x="447875" y="448850"/>
            <a:ext cx="6204900" cy="5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Montserrat"/>
                <a:ea typeface="Montserrat"/>
                <a:cs typeface="Montserrat"/>
                <a:sym typeface="Montserrat"/>
              </a:rPr>
              <a:t>Contact</a:t>
            </a:r>
            <a:endParaRPr b="1" i="0" sz="2400" u="none" cap="none" strike="noStrike">
              <a:solidFill>
                <a:srgbClr val="FFFFFF"/>
              </a:solidFill>
              <a:latin typeface="Montserrat"/>
              <a:ea typeface="Montserrat"/>
              <a:cs typeface="Montserrat"/>
              <a:sym typeface="Montserrat"/>
            </a:endParaRPr>
          </a:p>
        </p:txBody>
      </p:sp>
      <p:sp>
        <p:nvSpPr>
          <p:cNvPr id="1023" name="Google Shape;1023;p188"/>
          <p:cNvSpPr txBox="1"/>
          <p:nvPr/>
        </p:nvSpPr>
        <p:spPr>
          <a:xfrm>
            <a:off x="447875" y="2366575"/>
            <a:ext cx="4536000" cy="35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050"/>
              <a:buFont typeface="Arial"/>
              <a:buNone/>
            </a:pPr>
            <a:r>
              <a:rPr b="1" i="0" lang="en-GB" sz="1050" u="none" cap="none" strike="noStrike">
                <a:solidFill>
                  <a:srgbClr val="FFFFFF"/>
                </a:solidFill>
                <a:latin typeface="Montserrat"/>
                <a:ea typeface="Montserrat"/>
                <a:cs typeface="Montserrat"/>
                <a:sym typeface="Montserrat"/>
              </a:rPr>
              <a:t>Please follow us and share our content on social media</a:t>
            </a:r>
            <a:endParaRPr b="1" i="0" sz="1450" u="none" cap="none" strike="noStrike">
              <a:solidFill>
                <a:srgbClr val="FFFFFF"/>
              </a:solidFill>
              <a:latin typeface="Montserrat"/>
              <a:ea typeface="Montserrat"/>
              <a:cs typeface="Montserrat"/>
              <a:sym typeface="Montserrat"/>
            </a:endParaRPr>
          </a:p>
          <a:p>
            <a:pPr indent="0" lvl="0" marL="182880" marR="0" rtl="0" algn="l">
              <a:lnSpc>
                <a:spcPct val="100000"/>
              </a:lnSpc>
              <a:spcBef>
                <a:spcPts val="675"/>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sp>
        <p:nvSpPr>
          <p:cNvPr id="1024" name="Google Shape;1024;p188"/>
          <p:cNvSpPr txBox="1"/>
          <p:nvPr/>
        </p:nvSpPr>
        <p:spPr>
          <a:xfrm>
            <a:off x="5377075" y="3390600"/>
            <a:ext cx="3289800" cy="44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hello@materialfocus.org.uk</a:t>
            </a:r>
            <a:endParaRPr b="1" i="0" sz="1100" u="none" cap="none" strike="noStrike">
              <a:solidFill>
                <a:srgbClr val="FFFFFF"/>
              </a:solidFill>
              <a:latin typeface="Montserrat"/>
              <a:ea typeface="Montserrat"/>
              <a:cs typeface="Montserrat"/>
              <a:sym typeface="Montserrat"/>
            </a:endParaRPr>
          </a:p>
        </p:txBody>
      </p:sp>
      <p:sp>
        <p:nvSpPr>
          <p:cNvPr id="1025" name="Google Shape;1025;p188"/>
          <p:cNvSpPr txBox="1"/>
          <p:nvPr/>
        </p:nvSpPr>
        <p:spPr>
          <a:xfrm>
            <a:off x="5377075" y="2919450"/>
            <a:ext cx="3031500" cy="3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FFFFFF"/>
                </a:solidFill>
                <a:latin typeface="Montserrat"/>
                <a:ea typeface="Montserrat"/>
                <a:cs typeface="Montserrat"/>
                <a:sym typeface="Montserrat"/>
              </a:rPr>
              <a:t>www.recycleyourelectricals.org.uk</a:t>
            </a:r>
            <a:endParaRPr b="1" i="0" sz="1200" u="none" cap="none" strike="noStrike">
              <a:solidFill>
                <a:srgbClr val="FFFFFF"/>
              </a:solidFill>
              <a:latin typeface="Montserrat"/>
              <a:ea typeface="Montserrat"/>
              <a:cs typeface="Montserrat"/>
              <a:sym typeface="Montserrat"/>
            </a:endParaRPr>
          </a:p>
        </p:txBody>
      </p:sp>
      <p:pic>
        <p:nvPicPr>
          <p:cNvPr id="1026" name="Google Shape;1026;p188"/>
          <p:cNvPicPr preferRelativeResize="0"/>
          <p:nvPr/>
        </p:nvPicPr>
        <p:blipFill rotWithShape="1">
          <a:blip r:embed="rId3">
            <a:alphaModFix/>
          </a:blip>
          <a:srcRect b="26566" l="27468" r="27918" t="25882"/>
          <a:stretch/>
        </p:blipFill>
        <p:spPr>
          <a:xfrm>
            <a:off x="430600" y="2846249"/>
            <a:ext cx="388620" cy="411480"/>
          </a:xfrm>
          <a:prstGeom prst="rect">
            <a:avLst/>
          </a:prstGeom>
          <a:noFill/>
          <a:ln>
            <a:noFill/>
          </a:ln>
        </p:spPr>
      </p:pic>
      <p:pic>
        <p:nvPicPr>
          <p:cNvPr id="1027" name="Google Shape;1027;p188"/>
          <p:cNvPicPr preferRelativeResize="0"/>
          <p:nvPr/>
        </p:nvPicPr>
        <p:blipFill rotWithShape="1">
          <a:blip r:embed="rId4">
            <a:alphaModFix/>
          </a:blip>
          <a:srcRect b="24697" l="27127" r="23720" t="23207"/>
          <a:stretch/>
        </p:blipFill>
        <p:spPr>
          <a:xfrm>
            <a:off x="430600" y="3383391"/>
            <a:ext cx="388620" cy="411480"/>
          </a:xfrm>
          <a:prstGeom prst="rect">
            <a:avLst/>
          </a:prstGeom>
          <a:noFill/>
          <a:ln>
            <a:noFill/>
          </a:ln>
        </p:spPr>
      </p:pic>
      <p:pic>
        <p:nvPicPr>
          <p:cNvPr id="1028" name="Google Shape;1028;p188"/>
          <p:cNvPicPr preferRelativeResize="0"/>
          <p:nvPr/>
        </p:nvPicPr>
        <p:blipFill rotWithShape="1">
          <a:blip r:embed="rId5">
            <a:alphaModFix/>
          </a:blip>
          <a:srcRect b="27905" l="27129" r="27189" t="26948"/>
          <a:stretch/>
        </p:blipFill>
        <p:spPr>
          <a:xfrm>
            <a:off x="430625" y="3920550"/>
            <a:ext cx="393192" cy="411475"/>
          </a:xfrm>
          <a:prstGeom prst="rect">
            <a:avLst/>
          </a:prstGeom>
          <a:noFill/>
          <a:ln>
            <a:noFill/>
          </a:ln>
        </p:spPr>
      </p:pic>
      <p:sp>
        <p:nvSpPr>
          <p:cNvPr id="1029" name="Google Shape;1029;p188"/>
          <p:cNvSpPr txBox="1"/>
          <p:nvPr/>
        </p:nvSpPr>
        <p:spPr>
          <a:xfrm>
            <a:off x="819225" y="2936700"/>
            <a:ext cx="29013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facebook.com/recycleyourelectricals</a:t>
            </a:r>
            <a:endParaRPr b="1" i="0" sz="1100" u="none" cap="none" strike="noStrike">
              <a:solidFill>
                <a:srgbClr val="FFFFFF"/>
              </a:solidFill>
              <a:latin typeface="Montserrat"/>
              <a:ea typeface="Montserrat"/>
              <a:cs typeface="Montserrat"/>
              <a:sym typeface="Montserrat"/>
            </a:endParaRPr>
          </a:p>
        </p:txBody>
      </p:sp>
      <p:sp>
        <p:nvSpPr>
          <p:cNvPr id="1030" name="Google Shape;1030;p188"/>
          <p:cNvSpPr txBox="1"/>
          <p:nvPr/>
        </p:nvSpPr>
        <p:spPr>
          <a:xfrm>
            <a:off x="819225" y="3428625"/>
            <a:ext cx="1572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@recycleelectric</a:t>
            </a:r>
            <a:endParaRPr b="1" i="0" sz="1100" u="none" cap="none" strike="noStrike">
              <a:solidFill>
                <a:srgbClr val="FFFFFF"/>
              </a:solidFill>
              <a:latin typeface="Montserrat"/>
              <a:ea typeface="Montserrat"/>
              <a:cs typeface="Montserrat"/>
              <a:sym typeface="Montserrat"/>
            </a:endParaRPr>
          </a:p>
        </p:txBody>
      </p:sp>
      <p:sp>
        <p:nvSpPr>
          <p:cNvPr id="1031" name="Google Shape;1031;p188"/>
          <p:cNvSpPr txBox="1"/>
          <p:nvPr/>
        </p:nvSpPr>
        <p:spPr>
          <a:xfrm>
            <a:off x="819225" y="3920550"/>
            <a:ext cx="20772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@recycleyourelectricals_</a:t>
            </a:r>
            <a:endParaRPr b="1" i="0" sz="1100" u="none" cap="none" strike="noStrike">
              <a:solidFill>
                <a:srgbClr val="FFFFFF"/>
              </a:solidFill>
              <a:latin typeface="Montserrat"/>
              <a:ea typeface="Montserrat"/>
              <a:cs typeface="Montserrat"/>
              <a:sym typeface="Montserrat"/>
            </a:endParaRPr>
          </a:p>
        </p:txBody>
      </p:sp>
      <p:sp>
        <p:nvSpPr>
          <p:cNvPr id="1032" name="Google Shape;1032;p188"/>
          <p:cNvSpPr txBox="1"/>
          <p:nvPr/>
        </p:nvSpPr>
        <p:spPr>
          <a:xfrm>
            <a:off x="447875" y="1011050"/>
            <a:ext cx="8058900" cy="123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350"/>
              <a:buFont typeface="Arial"/>
              <a:buNone/>
            </a:pPr>
            <a:r>
              <a:rPr b="1" lang="en-GB" sz="1350">
                <a:solidFill>
                  <a:srgbClr val="FFFFFF"/>
                </a:solidFill>
                <a:latin typeface="Montserrat"/>
                <a:ea typeface="Montserrat"/>
                <a:cs typeface="Montserrat"/>
                <a:sym typeface="Montserrat"/>
              </a:rPr>
              <a:t>The ‘</a:t>
            </a:r>
            <a:r>
              <a:rPr b="1" lang="en-GB" sz="1350" u="none" cap="none" strike="noStrike">
                <a:solidFill>
                  <a:srgbClr val="FFFFFF"/>
                </a:solidFill>
                <a:latin typeface="Montserrat"/>
                <a:ea typeface="Montserrat"/>
                <a:cs typeface="Montserrat"/>
                <a:sym typeface="Montserrat"/>
              </a:rPr>
              <a:t>Recycle Your Electricals</a:t>
            </a:r>
            <a:r>
              <a:rPr b="1" lang="en-GB" sz="1350">
                <a:solidFill>
                  <a:srgbClr val="FFFFFF"/>
                </a:solidFill>
                <a:latin typeface="Montserrat"/>
                <a:ea typeface="Montserrat"/>
                <a:cs typeface="Montserrat"/>
                <a:sym typeface="Montserrat"/>
              </a:rPr>
              <a:t>’</a:t>
            </a:r>
            <a:r>
              <a:rPr b="1" i="0" lang="en-GB" sz="1350" u="none" cap="none" strike="noStrike">
                <a:solidFill>
                  <a:srgbClr val="FFFFFF"/>
                </a:solidFill>
                <a:latin typeface="Montserrat"/>
                <a:ea typeface="Montserrat"/>
                <a:cs typeface="Montserrat"/>
                <a:sym typeface="Montserrat"/>
              </a:rPr>
              <a:t> campaign is led by Material Focus. </a:t>
            </a:r>
            <a:endParaRPr b="1" i="0" sz="1350" u="none" cap="none" strike="noStrike">
              <a:solidFill>
                <a:srgbClr val="FFFFFF"/>
              </a:solidFill>
              <a:latin typeface="Montserrat"/>
              <a:ea typeface="Montserrat"/>
              <a:cs typeface="Montserrat"/>
              <a:sym typeface="Montserrat"/>
            </a:endParaRPr>
          </a:p>
          <a:p>
            <a:pPr indent="0" lvl="0" marL="0" marR="0" rtl="0" algn="l">
              <a:lnSpc>
                <a:spcPct val="100000"/>
              </a:lnSpc>
              <a:spcBef>
                <a:spcPts val="2390"/>
              </a:spcBef>
              <a:spcAft>
                <a:spcPts val="0"/>
              </a:spcAft>
              <a:buClr>
                <a:srgbClr val="000000"/>
              </a:buClr>
              <a:buSzPts val="1350"/>
              <a:buFont typeface="Arial"/>
              <a:buNone/>
            </a:pPr>
            <a:r>
              <a:rPr b="1" i="0" lang="en-GB" sz="1350" u="none" cap="none" strike="noStrike">
                <a:solidFill>
                  <a:srgbClr val="FFFFFF"/>
                </a:solidFill>
                <a:latin typeface="Montserrat"/>
                <a:ea typeface="Montserrat"/>
                <a:cs typeface="Montserrat"/>
                <a:sym typeface="Montserrat"/>
              </a:rPr>
              <a:t>Material Focus is a not-for-profit organisation - our vision is of a world where materials are never wasted.</a:t>
            </a:r>
            <a:endParaRPr b="1" i="0" sz="13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70"/>
              </a:spcBef>
              <a:spcAft>
                <a:spcPts val="0"/>
              </a:spcAft>
              <a:buClr>
                <a:srgbClr val="000000"/>
              </a:buClr>
              <a:buSzPts val="1650"/>
              <a:buFont typeface="Arial"/>
              <a:buNone/>
            </a:pPr>
            <a:r>
              <a:t/>
            </a:r>
            <a:endParaRPr b="0" i="0" sz="16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675"/>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3" name="Google Shape;1033;p188"/>
          <p:cNvSpPr txBox="1"/>
          <p:nvPr/>
        </p:nvSpPr>
        <p:spPr>
          <a:xfrm>
            <a:off x="5377075" y="3920550"/>
            <a:ext cx="3196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linkedin.com/company/materialfocus</a:t>
            </a:r>
            <a:endParaRPr b="1" i="0" sz="1100" u="none" cap="none" strike="noStrike">
              <a:solidFill>
                <a:srgbClr val="FFFFFF"/>
              </a:solidFill>
              <a:latin typeface="Montserrat"/>
              <a:ea typeface="Montserrat"/>
              <a:cs typeface="Montserrat"/>
              <a:sym typeface="Montserrat"/>
            </a:endParaRPr>
          </a:p>
        </p:txBody>
      </p:sp>
      <p:pic>
        <p:nvPicPr>
          <p:cNvPr id="1034" name="Google Shape;1034;p188"/>
          <p:cNvPicPr preferRelativeResize="0"/>
          <p:nvPr/>
        </p:nvPicPr>
        <p:blipFill rotWithShape="1">
          <a:blip r:embed="rId6">
            <a:alphaModFix/>
          </a:blip>
          <a:srcRect b="24512" l="26514" r="24311" t="25339"/>
          <a:stretch/>
        </p:blipFill>
        <p:spPr>
          <a:xfrm>
            <a:off x="4983875" y="3897063"/>
            <a:ext cx="393200" cy="400965"/>
          </a:xfrm>
          <a:prstGeom prst="rect">
            <a:avLst/>
          </a:prstGeom>
          <a:noFill/>
          <a:ln>
            <a:noFill/>
          </a:ln>
        </p:spPr>
      </p:pic>
      <p:pic>
        <p:nvPicPr>
          <p:cNvPr id="1035" name="Google Shape;1035;p188"/>
          <p:cNvPicPr preferRelativeResize="0"/>
          <p:nvPr/>
        </p:nvPicPr>
        <p:blipFill rotWithShape="1">
          <a:blip r:embed="rId7">
            <a:alphaModFix/>
          </a:blip>
          <a:srcRect b="0" l="0" r="0" t="0"/>
          <a:stretch/>
        </p:blipFill>
        <p:spPr>
          <a:xfrm>
            <a:off x="5041875" y="2975103"/>
            <a:ext cx="277200" cy="277182"/>
          </a:xfrm>
          <a:prstGeom prst="rect">
            <a:avLst/>
          </a:prstGeom>
          <a:noFill/>
          <a:ln>
            <a:noFill/>
          </a:ln>
        </p:spPr>
      </p:pic>
      <p:pic>
        <p:nvPicPr>
          <p:cNvPr id="1036" name="Google Shape;1036;p188"/>
          <p:cNvPicPr preferRelativeResize="0"/>
          <p:nvPr/>
        </p:nvPicPr>
        <p:blipFill rotWithShape="1">
          <a:blip r:embed="rId8">
            <a:alphaModFix/>
          </a:blip>
          <a:srcRect b="0" l="0" r="0" t="0"/>
          <a:stretch/>
        </p:blipFill>
        <p:spPr>
          <a:xfrm>
            <a:off x="5041875" y="3477159"/>
            <a:ext cx="277200" cy="1950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165"/>
          <p:cNvSpPr txBox="1"/>
          <p:nvPr>
            <p:ph type="title"/>
          </p:nvPr>
        </p:nvSpPr>
        <p:spPr>
          <a:xfrm>
            <a:off x="433925" y="221075"/>
            <a:ext cx="81717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e-waste? </a:t>
            </a:r>
            <a:endParaRPr b="1">
              <a:solidFill>
                <a:srgbClr val="DB0080"/>
              </a:solidFill>
              <a:latin typeface="Montserrat"/>
              <a:ea typeface="Montserrat"/>
              <a:cs typeface="Montserrat"/>
              <a:sym typeface="Montserrat"/>
            </a:endParaRPr>
          </a:p>
        </p:txBody>
      </p:sp>
      <p:sp>
        <p:nvSpPr>
          <p:cNvPr id="849" name="Google Shape;849;p165"/>
          <p:cNvSpPr txBox="1"/>
          <p:nvPr/>
        </p:nvSpPr>
        <p:spPr>
          <a:xfrm>
            <a:off x="4114350" y="1119525"/>
            <a:ext cx="3627000" cy="347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200">
                <a:solidFill>
                  <a:srgbClr val="222222"/>
                </a:solidFill>
                <a:latin typeface="Montserrat"/>
                <a:ea typeface="Montserrat"/>
                <a:cs typeface="Montserrat"/>
                <a:sym typeface="Montserrat"/>
              </a:rPr>
              <a:t>Electrical waste (e-waste) is any broken or </a:t>
            </a:r>
            <a:r>
              <a:rPr b="1" lang="en-GB" sz="2200">
                <a:solidFill>
                  <a:srgbClr val="222222"/>
                </a:solidFill>
                <a:latin typeface="Montserrat"/>
                <a:ea typeface="Montserrat"/>
                <a:cs typeface="Montserrat"/>
                <a:sym typeface="Montserrat"/>
              </a:rPr>
              <a:t>unwanted electrical </a:t>
            </a:r>
            <a:r>
              <a:rPr lang="en-GB" sz="2200">
                <a:solidFill>
                  <a:srgbClr val="222222"/>
                </a:solidFill>
                <a:latin typeface="Montserrat"/>
                <a:ea typeface="Montserrat"/>
                <a:cs typeface="Montserrat"/>
                <a:sym typeface="Montserrat"/>
              </a:rPr>
              <a:t>or tech item with a plug, battery or cable. Including the </a:t>
            </a:r>
            <a:r>
              <a:rPr b="1" lang="en-GB" sz="2200">
                <a:solidFill>
                  <a:srgbClr val="222222"/>
                </a:solidFill>
                <a:latin typeface="Montserrat"/>
                <a:ea typeface="Montserrat"/>
                <a:cs typeface="Montserrat"/>
                <a:sym typeface="Montserrat"/>
              </a:rPr>
              <a:t>batteries </a:t>
            </a:r>
            <a:r>
              <a:rPr lang="en-GB" sz="2200">
                <a:solidFill>
                  <a:srgbClr val="222222"/>
                </a:solidFill>
                <a:latin typeface="Montserrat"/>
                <a:ea typeface="Montserrat"/>
                <a:cs typeface="Montserrat"/>
                <a:sym typeface="Montserrat"/>
              </a:rPr>
              <a:t>and cables themselves.</a:t>
            </a:r>
            <a:endParaRPr sz="2200">
              <a:solidFill>
                <a:srgbClr val="222222"/>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000">
              <a:solidFill>
                <a:srgbClr val="222222"/>
              </a:solidFill>
              <a:latin typeface="Montserrat"/>
              <a:ea typeface="Montserrat"/>
              <a:cs typeface="Montserrat"/>
              <a:sym typeface="Montserrat"/>
            </a:endParaRPr>
          </a:p>
        </p:txBody>
      </p:sp>
      <p:pic>
        <p:nvPicPr>
          <p:cNvPr id="850" name="Google Shape;850;p165"/>
          <p:cNvPicPr preferRelativeResize="0"/>
          <p:nvPr/>
        </p:nvPicPr>
        <p:blipFill>
          <a:blip r:embed="rId3">
            <a:alphaModFix/>
          </a:blip>
          <a:stretch>
            <a:fillRect/>
          </a:stretch>
        </p:blipFill>
        <p:spPr>
          <a:xfrm>
            <a:off x="744975" y="2766775"/>
            <a:ext cx="2748052" cy="1831550"/>
          </a:xfrm>
          <a:prstGeom prst="rect">
            <a:avLst/>
          </a:prstGeom>
          <a:noFill/>
          <a:ln>
            <a:noFill/>
          </a:ln>
        </p:spPr>
      </p:pic>
      <p:pic>
        <p:nvPicPr>
          <p:cNvPr id="851" name="Google Shape;851;p165"/>
          <p:cNvPicPr preferRelativeResize="0"/>
          <p:nvPr/>
        </p:nvPicPr>
        <p:blipFill>
          <a:blip r:embed="rId4">
            <a:alphaModFix/>
          </a:blip>
          <a:stretch>
            <a:fillRect/>
          </a:stretch>
        </p:blipFill>
        <p:spPr>
          <a:xfrm>
            <a:off x="744975" y="802522"/>
            <a:ext cx="2748052" cy="183159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6" name="Shape 856"/>
        <p:cNvGrpSpPr/>
        <p:nvPr/>
      </p:nvGrpSpPr>
      <p:grpSpPr>
        <a:xfrm>
          <a:off x="0" y="0"/>
          <a:ext cx="0" cy="0"/>
          <a:chOff x="0" y="0"/>
          <a:chExt cx="0" cy="0"/>
        </a:xfrm>
      </p:grpSpPr>
      <p:pic>
        <p:nvPicPr>
          <p:cNvPr descr="A circuit board&#10;&#10;Description automatically generated" id="857" name="Google Shape;857;p166"/>
          <p:cNvPicPr preferRelativeResize="0"/>
          <p:nvPr/>
        </p:nvPicPr>
        <p:blipFill rotWithShape="1">
          <a:blip r:embed="rId3">
            <a:alphaModFix/>
          </a:blip>
          <a:srcRect b="0" l="9877" r="0" t="0"/>
          <a:stretch/>
        </p:blipFill>
        <p:spPr>
          <a:xfrm>
            <a:off x="171450" y="0"/>
            <a:ext cx="3181399" cy="4706626"/>
          </a:xfrm>
          <a:prstGeom prst="rect">
            <a:avLst/>
          </a:prstGeom>
          <a:noFill/>
          <a:ln>
            <a:noFill/>
          </a:ln>
        </p:spPr>
      </p:pic>
      <p:sp>
        <p:nvSpPr>
          <p:cNvPr id="858" name="Google Shape;858;p166"/>
          <p:cNvSpPr txBox="1"/>
          <p:nvPr>
            <p:ph type="title"/>
          </p:nvPr>
        </p:nvSpPr>
        <p:spPr>
          <a:xfrm>
            <a:off x="3648025" y="1431050"/>
            <a:ext cx="5419800" cy="96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electricals?</a:t>
            </a:r>
            <a:endParaRPr b="1" sz="3300">
              <a:solidFill>
                <a:srgbClr val="DB0080"/>
              </a:solidFill>
              <a:latin typeface="Montserrat"/>
              <a:ea typeface="Montserrat"/>
              <a:cs typeface="Montserrat"/>
              <a:sym typeface="Montserrat"/>
            </a:endParaRPr>
          </a:p>
        </p:txBody>
      </p:sp>
      <p:cxnSp>
        <p:nvCxnSpPr>
          <p:cNvPr id="859" name="Google Shape;859;p166"/>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860" name="Google Shape;860;p166"/>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861" name="Google Shape;861;p166"/>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862" name="Google Shape;862;p166"/>
          <p:cNvSpPr txBox="1"/>
          <p:nvPr/>
        </p:nvSpPr>
        <p:spPr>
          <a:xfrm>
            <a:off x="4116750" y="285925"/>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Gold</a:t>
            </a:r>
            <a:endParaRPr b="1" sz="2000">
              <a:solidFill>
                <a:srgbClr val="DB0080"/>
              </a:solidFill>
              <a:latin typeface="Montserrat"/>
              <a:ea typeface="Montserrat"/>
              <a:cs typeface="Montserrat"/>
              <a:sym typeface="Montserrat"/>
            </a:endParaRPr>
          </a:p>
        </p:txBody>
      </p:sp>
      <p:sp>
        <p:nvSpPr>
          <p:cNvPr id="863" name="Google Shape;863;p166"/>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Copper</a:t>
            </a:r>
            <a:endParaRPr b="1" sz="2000">
              <a:solidFill>
                <a:srgbClr val="DB0080"/>
              </a:solidFill>
              <a:latin typeface="Montserrat"/>
              <a:ea typeface="Montserrat"/>
              <a:cs typeface="Montserrat"/>
              <a:sym typeface="Montserrat"/>
            </a:endParaRPr>
          </a:p>
        </p:txBody>
      </p:sp>
      <p:sp>
        <p:nvSpPr>
          <p:cNvPr id="864" name="Google Shape;864;p166"/>
          <p:cNvSpPr txBox="1"/>
          <p:nvPr/>
        </p:nvSpPr>
        <p:spPr>
          <a:xfrm>
            <a:off x="39708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Aluminium</a:t>
            </a:r>
            <a:endParaRPr b="1" sz="2000">
              <a:solidFill>
                <a:srgbClr val="DB0080"/>
              </a:solidFill>
              <a:latin typeface="Montserrat"/>
              <a:ea typeface="Montserrat"/>
              <a:cs typeface="Montserrat"/>
              <a:sym typeface="Montserrat"/>
            </a:endParaRPr>
          </a:p>
        </p:txBody>
      </p:sp>
      <p:sp>
        <p:nvSpPr>
          <p:cNvPr id="865" name="Google Shape;865;p166"/>
          <p:cNvSpPr txBox="1"/>
          <p:nvPr/>
        </p:nvSpPr>
        <p:spPr>
          <a:xfrm>
            <a:off x="6853800" y="4093075"/>
            <a:ext cx="1040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Silver</a:t>
            </a:r>
            <a:endParaRPr b="1" sz="2000">
              <a:solidFill>
                <a:srgbClr val="DB0080"/>
              </a:solidFill>
              <a:latin typeface="Montserrat"/>
              <a:ea typeface="Montserrat"/>
              <a:cs typeface="Montserrat"/>
              <a:sym typeface="Montserrat"/>
            </a:endParaRPr>
          </a:p>
        </p:txBody>
      </p:sp>
      <p:cxnSp>
        <p:nvCxnSpPr>
          <p:cNvPr id="866" name="Google Shape;866;p166"/>
          <p:cNvCxnSpPr>
            <a:endCxn id="865" idx="0"/>
          </p:cNvCxnSpPr>
          <p:nvPr/>
        </p:nvCxnSpPr>
        <p:spPr>
          <a:xfrm>
            <a:off x="6853650" y="3199975"/>
            <a:ext cx="520500" cy="893100"/>
          </a:xfrm>
          <a:prstGeom prst="straightConnector1">
            <a:avLst/>
          </a:prstGeom>
          <a:noFill/>
          <a:ln cap="flat" cmpd="sng" w="28575">
            <a:solidFill>
              <a:schemeClr val="dk2"/>
            </a:solidFill>
            <a:prstDash val="solid"/>
            <a:round/>
            <a:headEnd len="med" w="med" type="none"/>
            <a:tailEnd len="med" w="med" type="triangl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870" name="Shape 870"/>
        <p:cNvGrpSpPr/>
        <p:nvPr/>
      </p:nvGrpSpPr>
      <p:grpSpPr>
        <a:xfrm>
          <a:off x="0" y="0"/>
          <a:ext cx="0" cy="0"/>
          <a:chOff x="0" y="0"/>
          <a:chExt cx="0" cy="0"/>
        </a:xfrm>
      </p:grpSpPr>
      <p:sp>
        <p:nvSpPr>
          <p:cNvPr id="871" name="Google Shape;871;p167"/>
          <p:cNvSpPr txBox="1"/>
          <p:nvPr>
            <p:ph type="title"/>
          </p:nvPr>
        </p:nvSpPr>
        <p:spPr>
          <a:xfrm>
            <a:off x="9850" y="2146950"/>
            <a:ext cx="9144000" cy="64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GB">
                <a:latin typeface="Montserrat"/>
                <a:ea typeface="Montserrat"/>
                <a:cs typeface="Montserrat"/>
                <a:sym typeface="Montserrat"/>
              </a:rPr>
              <a:t>What is the issue?</a:t>
            </a:r>
            <a:endParaRPr b="1">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pic>
        <p:nvPicPr>
          <p:cNvPr id="876" name="Google Shape;876;p168"/>
          <p:cNvPicPr preferRelativeResize="0"/>
          <p:nvPr/>
        </p:nvPicPr>
        <p:blipFill>
          <a:blip r:embed="rId3">
            <a:alphaModFix/>
          </a:blip>
          <a:stretch>
            <a:fillRect/>
          </a:stretch>
        </p:blipFill>
        <p:spPr>
          <a:xfrm>
            <a:off x="-71925" y="-762374"/>
            <a:ext cx="9144003" cy="6094500"/>
          </a:xfrm>
          <a:prstGeom prst="rect">
            <a:avLst/>
          </a:prstGeom>
          <a:noFill/>
          <a:ln>
            <a:noFill/>
          </a:ln>
        </p:spPr>
      </p:pic>
      <p:sp>
        <p:nvSpPr>
          <p:cNvPr id="877" name="Google Shape;877;p168"/>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878" name="Google Shape;878;p168"/>
          <p:cNvSpPr/>
          <p:nvPr/>
        </p:nvSpPr>
        <p:spPr>
          <a:xfrm>
            <a:off x="2178125" y="1714350"/>
            <a:ext cx="5213400" cy="1434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600">
                <a:solidFill>
                  <a:srgbClr val="DB0080"/>
                </a:solidFill>
                <a:latin typeface="Montserrat"/>
                <a:ea typeface="Montserrat"/>
                <a:cs typeface="Montserrat"/>
                <a:sym typeface="Montserrat"/>
              </a:rPr>
              <a:t>Fastest growing source of waste</a:t>
            </a:r>
            <a:endParaRPr b="1" sz="3600">
              <a:solidFill>
                <a:srgbClr val="DB0080"/>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169"/>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884" name="Google Shape;884;p169"/>
          <p:cNvPicPr preferRelativeResize="0"/>
          <p:nvPr/>
        </p:nvPicPr>
        <p:blipFill>
          <a:blip r:embed="rId3">
            <a:alphaModFix/>
          </a:blip>
          <a:stretch>
            <a:fillRect/>
          </a:stretch>
        </p:blipFill>
        <p:spPr>
          <a:xfrm>
            <a:off x="0" y="-72600"/>
            <a:ext cx="9157125" cy="5216101"/>
          </a:xfrm>
          <a:prstGeom prst="rect">
            <a:avLst/>
          </a:prstGeom>
          <a:noFill/>
          <a:ln>
            <a:noFill/>
          </a:ln>
        </p:spPr>
      </p:pic>
      <p:sp>
        <p:nvSpPr>
          <p:cNvPr id="885" name="Google Shape;885;p169"/>
          <p:cNvSpPr/>
          <p:nvPr/>
        </p:nvSpPr>
        <p:spPr>
          <a:xfrm>
            <a:off x="2178125" y="1714350"/>
            <a:ext cx="5213400" cy="1434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600">
                <a:solidFill>
                  <a:srgbClr val="DB0080"/>
                </a:solidFill>
                <a:latin typeface="Montserrat"/>
                <a:ea typeface="Montserrat"/>
                <a:cs typeface="Montserrat"/>
                <a:sym typeface="Montserrat"/>
              </a:rPr>
              <a:t>Precious resources lost forever</a:t>
            </a:r>
            <a:endParaRPr b="1" sz="3600">
              <a:solidFill>
                <a:srgbClr val="DB0080"/>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descr="A canyon with a mountain in the background&#10;&#10;Description automatically generated" id="891" name="Google Shape;891;p170"/>
          <p:cNvPicPr preferRelativeResize="0"/>
          <p:nvPr/>
        </p:nvPicPr>
        <p:blipFill rotWithShape="1">
          <a:blip r:embed="rId3">
            <a:alphaModFix/>
          </a:blip>
          <a:srcRect b="2669" l="8647" r="2018" t="1296"/>
          <a:stretch/>
        </p:blipFill>
        <p:spPr>
          <a:xfrm>
            <a:off x="0" y="0"/>
            <a:ext cx="9144000" cy="5143500"/>
          </a:xfrm>
          <a:prstGeom prst="rect">
            <a:avLst/>
          </a:prstGeom>
          <a:noFill/>
          <a:ln>
            <a:noFill/>
          </a:ln>
        </p:spPr>
      </p:pic>
      <p:sp>
        <p:nvSpPr>
          <p:cNvPr id="892" name="Google Shape;892;p170"/>
          <p:cNvSpPr/>
          <p:nvPr/>
        </p:nvSpPr>
        <p:spPr>
          <a:xfrm>
            <a:off x="1382850" y="2173050"/>
            <a:ext cx="6378300" cy="79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600">
                <a:solidFill>
                  <a:srgbClr val="DB0080"/>
                </a:solidFill>
                <a:latin typeface="Montserrat"/>
                <a:ea typeface="Montserrat"/>
                <a:cs typeface="Montserrat"/>
                <a:sym typeface="Montserrat"/>
              </a:rPr>
              <a:t>Environmental damage</a:t>
            </a:r>
            <a:endParaRPr b="1" sz="36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6" name="Shape 896"/>
        <p:cNvGrpSpPr/>
        <p:nvPr/>
      </p:nvGrpSpPr>
      <p:grpSpPr>
        <a:xfrm>
          <a:off x="0" y="0"/>
          <a:ext cx="0" cy="0"/>
          <a:chOff x="0" y="0"/>
          <a:chExt cx="0" cy="0"/>
        </a:xfrm>
      </p:grpSpPr>
      <p:pic>
        <p:nvPicPr>
          <p:cNvPr id="897" name="Google Shape;897;p171"/>
          <p:cNvPicPr preferRelativeResize="0"/>
          <p:nvPr/>
        </p:nvPicPr>
        <p:blipFill>
          <a:blip r:embed="rId3">
            <a:alphaModFix/>
          </a:blip>
          <a:stretch>
            <a:fillRect/>
          </a:stretch>
        </p:blipFill>
        <p:spPr>
          <a:xfrm>
            <a:off x="0" y="0"/>
            <a:ext cx="9144000" cy="5130585"/>
          </a:xfrm>
          <a:prstGeom prst="rect">
            <a:avLst/>
          </a:prstGeom>
          <a:noFill/>
          <a:ln>
            <a:noFill/>
          </a:ln>
        </p:spPr>
      </p:pic>
      <p:sp>
        <p:nvSpPr>
          <p:cNvPr id="898" name="Google Shape;898;p171"/>
          <p:cNvSpPr/>
          <p:nvPr/>
        </p:nvSpPr>
        <p:spPr>
          <a:xfrm>
            <a:off x="1475025" y="2143050"/>
            <a:ext cx="6378300" cy="85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GB" sz="3600">
                <a:solidFill>
                  <a:srgbClr val="DB0080"/>
                </a:solidFill>
                <a:latin typeface="Montserrat"/>
                <a:ea typeface="Montserrat"/>
                <a:cs typeface="Montserrat"/>
                <a:sym typeface="Montserrat"/>
              </a:rPr>
              <a:t>Financial loss</a:t>
            </a:r>
            <a:endParaRPr>
              <a:solidFill>
                <a:srgbClr val="434343"/>
              </a:solidFill>
              <a:latin typeface="Montserrat Light"/>
              <a:ea typeface="Montserrat Light"/>
              <a:cs typeface="Montserrat Light"/>
              <a:sym typeface="Montserrat Light"/>
            </a:endParaRPr>
          </a:p>
        </p:txBody>
      </p:sp>
      <p:sp>
        <p:nvSpPr>
          <p:cNvPr id="899" name="Google Shape;899;p171"/>
          <p:cNvSpPr txBox="1"/>
          <p:nvPr>
            <p:ph idx="1" type="subTitle"/>
          </p:nvPr>
        </p:nvSpPr>
        <p:spPr>
          <a:xfrm>
            <a:off x="171225" y="4875750"/>
            <a:ext cx="8985900" cy="85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WEEE magenta">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EEE magenta">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EEE magenta">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WEEE magenta">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WEEE magenta">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