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21.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99" r:id="rId5"/>
    <p:sldMasterId id="2147483700"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Lst>
  <p:sldSz cy="5143500" cx="9144000"/>
  <p:notesSz cx="6858000" cy="9144000"/>
  <p:embeddedFontLst>
    <p:embeddedFont>
      <p:font typeface="Montserrat"/>
      <p:regular r:id="rId35"/>
      <p:bold r:id="rId36"/>
      <p:italic r:id="rId37"/>
      <p:boldItalic r:id="rId38"/>
    </p:embeddedFont>
    <p:embeddedFont>
      <p:font typeface="Montserrat Light"/>
      <p:regular r:id="rId39"/>
      <p:bold r:id="rId40"/>
      <p:italic r:id="rId41"/>
      <p:boldItalic r:id="rId4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Vanessa Gibbin"/>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Light-bold.fntdata"/><Relationship Id="rId20" Type="http://schemas.openxmlformats.org/officeDocument/2006/relationships/slide" Target="slides/slide13.xml"/><Relationship Id="rId42" Type="http://schemas.openxmlformats.org/officeDocument/2006/relationships/font" Target="fonts/MontserratLight-boldItalic.fntdata"/><Relationship Id="rId41" Type="http://schemas.openxmlformats.org/officeDocument/2006/relationships/font" Target="fonts/MontserratLight-italic.fntdata"/><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commentAuthors" Target="commentAuthors.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slide" Target="slides/slide2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11" Type="http://schemas.openxmlformats.org/officeDocument/2006/relationships/slide" Target="slides/slide4.xml"/><Relationship Id="rId33" Type="http://schemas.openxmlformats.org/officeDocument/2006/relationships/slide" Target="slides/slide26.xml"/><Relationship Id="rId10" Type="http://schemas.openxmlformats.org/officeDocument/2006/relationships/slide" Target="slides/slide3.xml"/><Relationship Id="rId32" Type="http://schemas.openxmlformats.org/officeDocument/2006/relationships/slide" Target="slides/slide25.xml"/><Relationship Id="rId13" Type="http://schemas.openxmlformats.org/officeDocument/2006/relationships/slide" Target="slides/slide6.xml"/><Relationship Id="rId35" Type="http://schemas.openxmlformats.org/officeDocument/2006/relationships/font" Target="fonts/Montserrat-regular.fntdata"/><Relationship Id="rId12" Type="http://schemas.openxmlformats.org/officeDocument/2006/relationships/slide" Target="slides/slide5.xml"/><Relationship Id="rId34" Type="http://schemas.openxmlformats.org/officeDocument/2006/relationships/slide" Target="slides/slide27.xml"/><Relationship Id="rId15" Type="http://schemas.openxmlformats.org/officeDocument/2006/relationships/slide" Target="slides/slide8.xml"/><Relationship Id="rId37" Type="http://schemas.openxmlformats.org/officeDocument/2006/relationships/font" Target="fonts/Montserrat-italic.fntdata"/><Relationship Id="rId14" Type="http://schemas.openxmlformats.org/officeDocument/2006/relationships/slide" Target="slides/slide7.xml"/><Relationship Id="rId36" Type="http://schemas.openxmlformats.org/officeDocument/2006/relationships/font" Target="fonts/Montserrat-bold.fntdata"/><Relationship Id="rId17" Type="http://schemas.openxmlformats.org/officeDocument/2006/relationships/slide" Target="slides/slide10.xml"/><Relationship Id="rId39" Type="http://schemas.openxmlformats.org/officeDocument/2006/relationships/font" Target="fonts/MontserratLight-regular.fntdata"/><Relationship Id="rId16" Type="http://schemas.openxmlformats.org/officeDocument/2006/relationships/slide" Target="slides/slide9.xml"/><Relationship Id="rId38" Type="http://schemas.openxmlformats.org/officeDocument/2006/relationships/font" Target="fonts/Montserrat-boldItalic.fntdata"/><Relationship Id="rId19" Type="http://schemas.openxmlformats.org/officeDocument/2006/relationships/slide" Target="slides/slide12.xml"/><Relationship Id="rId18" Type="http://schemas.openxmlformats.org/officeDocument/2006/relationships/slide" Target="slides/slide11.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5-10-16T16:45:32.357">
    <p:pos x="157" y="159"/>
    <p:text>in the world @tally@materialfocus.org.uk i think it gives it weight and shows how important
_Assigned to you_</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recycleyourelectricals.org.uk" TargetMode="Externa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3395bc0bd9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2" name="Google Shape;262;g3395bc0bd9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g3395bc0bd97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6" name="Google Shape;336;g3395bc0bd97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chemeClr val="dk1"/>
                </a:solidFill>
                <a:latin typeface="Montserrat"/>
                <a:ea typeface="Montserrat"/>
                <a:cs typeface="Montserrat"/>
                <a:sym typeface="Montserrat"/>
              </a:rPr>
              <a:t>N</a:t>
            </a:r>
            <a:r>
              <a:rPr b="1" lang="en-GB">
                <a:latin typeface="Montserrat"/>
                <a:ea typeface="Montserrat"/>
                <a:cs typeface="Montserrat"/>
                <a:sym typeface="Montserrat"/>
              </a:rPr>
              <a:t>otes:</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Electrical waste is the fastest growing sources of waste in the world, and in the UK. </a:t>
            </a:r>
            <a:endParaRPr>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chemeClr val="dk1"/>
                </a:solidFill>
                <a:latin typeface="Montserrat"/>
                <a:ea typeface="Montserrat"/>
                <a:cs typeface="Montserrat"/>
                <a:sym typeface="Montserrat"/>
              </a:rPr>
              <a:t>Across the UK, we’re holding onto 880 million unwanted electricals - that’s an average of 30 items per household gathering dust. </a:t>
            </a:r>
            <a:endParaRPr>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chemeClr val="dk1"/>
                </a:solidFill>
                <a:latin typeface="Montserrat"/>
                <a:ea typeface="Montserrat"/>
                <a:cs typeface="Montserrat"/>
                <a:sym typeface="Montserrat"/>
              </a:rPr>
              <a:t>And we are binning 100,000 tonnes every year </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That is why we are here to get the UK reusing, repairing, donating and recycling their old unwanted electricals.  </a:t>
            </a:r>
            <a:endParaRPr>
              <a:solidFill>
                <a:srgbClr val="212529"/>
              </a:solidFill>
              <a:highlight>
                <a:srgbClr val="FFFFFF"/>
              </a:highlight>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g3395bc0bd97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5" name="Google Shape;345;g3395bc0bd97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chemeClr val="dk1"/>
                </a:solidFill>
                <a:latin typeface="Montserrat"/>
                <a:ea typeface="Montserrat"/>
                <a:cs typeface="Montserrat"/>
                <a:sym typeface="Montserrat"/>
              </a:rPr>
              <a:t>N</a:t>
            </a:r>
            <a:r>
              <a:rPr b="1" lang="en-GB">
                <a:latin typeface="Montserrat"/>
                <a:ea typeface="Montserrat"/>
                <a:cs typeface="Montserrat"/>
                <a:sym typeface="Montserrat"/>
              </a:rPr>
              <a:t>otes:</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a:p>
            <a:pPr indent="0" lvl="0" marL="0" rtl="0" algn="l">
              <a:spcBef>
                <a:spcPts val="0"/>
              </a:spcBef>
              <a:spcAft>
                <a:spcPts val="0"/>
              </a:spcAft>
              <a:buNone/>
            </a:pPr>
            <a:r>
              <a:rPr i="1" lang="en-GB">
                <a:latin typeface="Montserrat"/>
                <a:ea typeface="Montserrat"/>
                <a:cs typeface="Montserrat"/>
                <a:sym typeface="Montserrat"/>
              </a:rPr>
              <a:t>Lost resources</a:t>
            </a:r>
            <a:endParaRPr i="1">
              <a:latin typeface="Montserrat"/>
              <a:ea typeface="Montserrat"/>
              <a:cs typeface="Montserrat"/>
              <a:sym typeface="Montserrat"/>
            </a:endParaRPr>
          </a:p>
          <a:p>
            <a:pPr indent="-298450" lvl="0" marL="457200" rtl="0" algn="l">
              <a:lnSpc>
                <a:spcPct val="115000"/>
              </a:lnSpc>
              <a:spcBef>
                <a:spcPts val="0"/>
              </a:spcBef>
              <a:spcAft>
                <a:spcPts val="0"/>
              </a:spcAft>
              <a:buClr>
                <a:schemeClr val="dk1"/>
              </a:buClr>
              <a:buSzPts val="1100"/>
              <a:buFont typeface="Montserrat"/>
              <a:buChar char="●"/>
            </a:pPr>
            <a:r>
              <a:rPr lang="en-GB">
                <a:solidFill>
                  <a:srgbClr val="212529"/>
                </a:solidFill>
                <a:latin typeface="Montserrat"/>
                <a:ea typeface="Montserrat"/>
                <a:cs typeface="Montserrat"/>
                <a:sym typeface="Montserrat"/>
              </a:rPr>
              <a:t>As we mentioned before electricals are made up of different parts and components.</a:t>
            </a:r>
            <a:endParaRPr>
              <a:solidFill>
                <a:srgbClr val="212529"/>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dk1"/>
              </a:buClr>
              <a:buSzPts val="1100"/>
              <a:buFont typeface="Montserrat"/>
              <a:buChar char="●"/>
            </a:pPr>
            <a:r>
              <a:rPr lang="en-GB">
                <a:solidFill>
                  <a:srgbClr val="212529"/>
                </a:solidFill>
                <a:latin typeface="Montserrat"/>
                <a:ea typeface="Montserrat"/>
                <a:cs typeface="Montserrat"/>
                <a:sym typeface="Montserrat"/>
              </a:rPr>
              <a:t>Electricals contain valuable materials such as copper, iron, gold, platinum and palladium</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If old electricals go to landfill, or are flytipped instead of being recycled, valuable resources are lost forever. That’s a big problem.</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02124"/>
                </a:solidFill>
                <a:latin typeface="Montserrat"/>
                <a:ea typeface="Montserrat"/>
                <a:cs typeface="Montserrat"/>
                <a:sym typeface="Montserrat"/>
              </a:rPr>
              <a:t>When the raw materials of batteries are recovered, they can be reused for other purposes or to make new things. For example, the lithium in some batteries could power thousands of electric cars!</a:t>
            </a:r>
            <a:endParaRPr>
              <a:solidFill>
                <a:srgbClr val="212529"/>
              </a:solidFill>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g3395bc0bd97_0_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3" name="Google Shape;353;g3395bc0bd97_0_4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GB">
                <a:solidFill>
                  <a:schemeClr val="dk1"/>
                </a:solidFill>
                <a:latin typeface="Montserrat"/>
                <a:ea typeface="Montserrat"/>
                <a:cs typeface="Montserrat"/>
                <a:sym typeface="Montserrat"/>
              </a:rPr>
              <a:t>N</a:t>
            </a:r>
            <a:r>
              <a:rPr b="1" lang="en-GB">
                <a:latin typeface="Montserrat"/>
                <a:ea typeface="Montserrat"/>
                <a:cs typeface="Montserrat"/>
                <a:sym typeface="Montserrat"/>
              </a:rPr>
              <a:t>otes:</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When we lose those precious resources it means new materials have to be found.</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This involved mining for new metals </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Mining new metals creates millions of CO2 emissions which damages our environment</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If we used recycled metals to make new products, 86% less CO2 emissions would be released.</a:t>
            </a:r>
            <a:endParaRPr>
              <a:latin typeface="Montserrat"/>
              <a:ea typeface="Montserrat"/>
              <a:cs typeface="Montserrat"/>
              <a:sym typeface="Montserrat"/>
            </a:endParaRPr>
          </a:p>
          <a:p>
            <a:pPr indent="0" lvl="0" marL="0" rtl="0" algn="l">
              <a:spcBef>
                <a:spcPts val="0"/>
              </a:spcBef>
              <a:spcAft>
                <a:spcPts val="0"/>
              </a:spcAft>
              <a:buNone/>
            </a:pPr>
            <a:r>
              <a:rPr i="1" lang="en-GB">
                <a:solidFill>
                  <a:schemeClr val="dk1"/>
                </a:solidFill>
                <a:latin typeface="Montserrat"/>
                <a:ea typeface="Montserrat"/>
                <a:cs typeface="Montserrat"/>
                <a:sym typeface="Montserrat"/>
              </a:rPr>
              <a:t>Image - an example of a large open pit copper mine</a:t>
            </a:r>
            <a:endParaRPr>
              <a:latin typeface="Montserrat"/>
              <a:ea typeface="Montserrat"/>
              <a:cs typeface="Montserrat"/>
              <a:sym typeface="Montserrat"/>
            </a:endParaRPr>
          </a:p>
          <a:p>
            <a:pPr indent="0" lvl="0" marL="0" rtl="0" algn="ctr">
              <a:lnSpc>
                <a:spcPct val="115000"/>
              </a:lnSpc>
              <a:spcBef>
                <a:spcPts val="0"/>
              </a:spcBef>
              <a:spcAft>
                <a:spcPts val="0"/>
              </a:spcAft>
              <a:buClr>
                <a:schemeClr val="dk1"/>
              </a:buClr>
              <a:buSzPts val="1100"/>
              <a:buFont typeface="Arial"/>
              <a:buNone/>
            </a:pPr>
            <a:r>
              <a:t/>
            </a:r>
            <a:endParaRPr>
              <a:solidFill>
                <a:srgbClr val="333333"/>
              </a:solidFill>
              <a:latin typeface="Montserrat"/>
              <a:ea typeface="Montserrat"/>
              <a:cs typeface="Montserrat"/>
              <a:sym typeface="Montserrat"/>
            </a:endParaRPr>
          </a:p>
          <a:p>
            <a:pPr indent="0" lvl="0" marL="0" rtl="0" algn="ctr">
              <a:lnSpc>
                <a:spcPct val="115000"/>
              </a:lnSpc>
              <a:spcBef>
                <a:spcPts val="0"/>
              </a:spcBef>
              <a:spcAft>
                <a:spcPts val="0"/>
              </a:spcAft>
              <a:buClr>
                <a:schemeClr val="dk1"/>
              </a:buClr>
              <a:buSzPts val="1100"/>
              <a:buFont typeface="Arial"/>
              <a:buNone/>
            </a:pPr>
            <a:r>
              <a:t/>
            </a:r>
            <a:endParaRPr>
              <a:latin typeface="Montserrat"/>
              <a:ea typeface="Montserrat"/>
              <a:cs typeface="Montserrat"/>
              <a:sym typeface="Montserrat"/>
            </a:endParaRPr>
          </a:p>
        </p:txBody>
      </p:sp>
      <p:sp>
        <p:nvSpPr>
          <p:cNvPr id="354" name="Google Shape;354;g3395bc0bd97_0_4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g3395bc0bd97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2" name="Google Shape;362;g3395bc0bd97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rgbClr val="212529"/>
                </a:solidFill>
                <a:latin typeface="Montserrat"/>
                <a:ea typeface="Montserrat"/>
                <a:cs typeface="Montserrat"/>
                <a:sym typeface="Montserrat"/>
              </a:rPr>
              <a:t>Notes:</a:t>
            </a:r>
            <a:endParaRPr b="1">
              <a:solidFill>
                <a:srgbClr val="212529"/>
              </a:solidFill>
              <a:latin typeface="Montserrat"/>
              <a:ea typeface="Montserrat"/>
              <a:cs typeface="Montserrat"/>
              <a:sym typeface="Montserrat"/>
            </a:endParaRPr>
          </a:p>
          <a:p>
            <a:pPr indent="0" lvl="0" marL="0" rtl="0" algn="l">
              <a:spcBef>
                <a:spcPts val="0"/>
              </a:spcBef>
              <a:spcAft>
                <a:spcPts val="0"/>
              </a:spcAft>
              <a:buNone/>
            </a:pPr>
            <a:r>
              <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Discarded or hoarded household electricals cost the UK economy £488 million per year of lost valuable raw materials,</a:t>
            </a:r>
            <a:r>
              <a:rPr lang="en-GB">
                <a:solidFill>
                  <a:srgbClr val="212529"/>
                </a:solidFill>
                <a:latin typeface="Montserrat"/>
                <a:ea typeface="Montserrat"/>
                <a:cs typeface="Montserrat"/>
                <a:sym typeface="Montserrat"/>
              </a:rPr>
              <a:t>such as gold, copper, aluminium and steel.</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Many electrical items that are thrown away can actually be donated</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That includes your kettle, toys or laptops</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If we passed these on to charities they could make a big difference to people’s lives</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Processed recycled electricals become commodities to buy and sell</a:t>
            </a:r>
            <a:endParaRPr>
              <a:solidFill>
                <a:srgbClr val="434343"/>
              </a:solidFill>
              <a:latin typeface="Montserrat"/>
              <a:ea typeface="Montserrat"/>
              <a:cs typeface="Montserrat"/>
              <a:sym typeface="Montserrat"/>
            </a:endParaRPr>
          </a:p>
          <a:p>
            <a:pPr indent="0" lvl="0" marL="0" rtl="0" algn="l">
              <a:spcBef>
                <a:spcPts val="0"/>
              </a:spcBef>
              <a:spcAft>
                <a:spcPts val="0"/>
              </a:spcAft>
              <a:buNone/>
            </a:pPr>
            <a:r>
              <a:t/>
            </a:r>
            <a:endParaRPr>
              <a:solidFill>
                <a:srgbClr val="212529"/>
              </a:solidFill>
              <a:latin typeface="Montserrat"/>
              <a:ea typeface="Montserrat"/>
              <a:cs typeface="Montserrat"/>
              <a:sym typeface="Montserrat"/>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g3395bc0bd97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1" name="Google Shape;371;g3395bc0bd97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chemeClr val="dk1"/>
                </a:solidFill>
                <a:latin typeface="Montserrat"/>
                <a:ea typeface="Montserrat"/>
                <a:cs typeface="Montserrat"/>
                <a:sym typeface="Montserrat"/>
              </a:rPr>
              <a:t>N</a:t>
            </a:r>
            <a:r>
              <a:rPr b="1" lang="en-GB">
                <a:latin typeface="Montserrat"/>
                <a:ea typeface="Montserrat"/>
                <a:cs typeface="Montserrat"/>
                <a:sym typeface="Montserrat"/>
              </a:rPr>
              <a:t>otes:</a:t>
            </a:r>
            <a:endParaRPr b="1">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a:p>
            <a:pPr indent="-298450" lvl="0" marL="457200" rtl="0" algn="l">
              <a:lnSpc>
                <a:spcPct val="115000"/>
              </a:lnSpc>
              <a:spcBef>
                <a:spcPts val="0"/>
              </a:spcBef>
              <a:spcAft>
                <a:spcPts val="0"/>
              </a:spcAft>
              <a:buClr>
                <a:srgbClr val="222222"/>
              </a:buClr>
              <a:buSzPts val="1100"/>
              <a:buFont typeface="Montserrat"/>
              <a:buChar char="●"/>
            </a:pPr>
            <a:r>
              <a:rPr lang="en-GB">
                <a:solidFill>
                  <a:srgbClr val="222222"/>
                </a:solidFill>
                <a:latin typeface="Montserrat"/>
                <a:ea typeface="Montserrat"/>
                <a:cs typeface="Montserrat"/>
                <a:sym typeface="Montserrat"/>
              </a:rPr>
              <a:t>Did you know a typical iPhone contains precious metals like gold, silver, platinum, aluminium and copper!</a:t>
            </a:r>
            <a:endParaRPr>
              <a:solidFill>
                <a:srgbClr val="222222"/>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dk1"/>
              </a:buClr>
              <a:buSzPts val="1100"/>
              <a:buFont typeface="Montserrat"/>
              <a:buChar char="●"/>
            </a:pPr>
            <a:r>
              <a:rPr lang="en-GB">
                <a:solidFill>
                  <a:schemeClr val="dk1"/>
                </a:solidFill>
                <a:latin typeface="Montserrat"/>
                <a:ea typeface="Montserrat"/>
                <a:cs typeface="Montserrat"/>
                <a:sym typeface="Montserrat"/>
              </a:rPr>
              <a:t>The recycled metals from old electricals can be transformed into anything from bicycles to children’s playgrounds</a:t>
            </a:r>
            <a:endParaRPr>
              <a:solidFill>
                <a:schemeClr val="dk1"/>
              </a:solidFill>
              <a:latin typeface="Montserrat"/>
              <a:ea typeface="Montserrat"/>
              <a:cs typeface="Montserrat"/>
              <a:sym typeface="Montserrat"/>
            </a:endParaRPr>
          </a:p>
          <a:p>
            <a:pPr indent="-317500" lvl="0" marL="457200" rtl="0" algn="l">
              <a:lnSpc>
                <a:spcPct val="115000"/>
              </a:lnSpc>
              <a:spcBef>
                <a:spcPts val="0"/>
              </a:spcBef>
              <a:spcAft>
                <a:spcPts val="0"/>
              </a:spcAft>
              <a:buClr>
                <a:schemeClr val="dk1"/>
              </a:buClr>
              <a:buSzPts val="1400"/>
              <a:buFont typeface="Montserrat"/>
              <a:buChar char="●"/>
            </a:pPr>
            <a:r>
              <a:rPr lang="en-GB">
                <a:solidFill>
                  <a:schemeClr val="dk1"/>
                </a:solidFill>
                <a:latin typeface="Montserrat"/>
                <a:ea typeface="Montserrat"/>
                <a:cs typeface="Montserrat"/>
                <a:sym typeface="Montserrat"/>
              </a:rPr>
              <a:t>Even the batteries and cables themselves can be recycled </a:t>
            </a:r>
            <a:endParaRPr>
              <a:solidFill>
                <a:schemeClr val="dk1"/>
              </a:solidFill>
              <a:latin typeface="Montserrat"/>
              <a:ea typeface="Montserrat"/>
              <a:cs typeface="Montserrat"/>
              <a:sym typeface="Montserrat"/>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g3395bc0bd97_0_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8" name="Google Shape;378;g3395bc0bd97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g3395bc0bd97_0_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3" name="Google Shape;383;g3395bc0bd97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chemeClr val="dk1"/>
                </a:solidFill>
                <a:latin typeface="Montserrat"/>
                <a:ea typeface="Montserrat"/>
                <a:cs typeface="Montserrat"/>
                <a:sym typeface="Montserrat"/>
              </a:rPr>
              <a:t>Teacher’s notes:</a:t>
            </a:r>
            <a:endParaRPr b="1">
              <a:solidFill>
                <a:schemeClr val="dk1"/>
              </a:solidFill>
              <a:latin typeface="Montserrat"/>
              <a:ea typeface="Montserrat"/>
              <a:cs typeface="Montserrat"/>
              <a:sym typeface="Montserrat"/>
            </a:endParaRPr>
          </a:p>
          <a:p>
            <a:pPr indent="0" lvl="0" marL="0" rtl="0" algn="l">
              <a:spcBef>
                <a:spcPts val="0"/>
              </a:spcBef>
              <a:spcAft>
                <a:spcPts val="0"/>
              </a:spcAft>
              <a:buNone/>
            </a:pPr>
            <a:r>
              <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If batteries, or electricals containing batteries, end up inside bins or household recycling lorries with other materials then they are crushed in the waste and recycling process. </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This increases the chances that they could be punctured and self-combust, setting fire to dry and  flammable waste and household recycling around them.</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02124"/>
                </a:solidFill>
                <a:latin typeface="Montserrat"/>
                <a:ea typeface="Montserrat"/>
                <a:cs typeface="Montserrat"/>
                <a:sym typeface="Montserrat"/>
              </a:rPr>
              <a:t>Binned batteries endanger lives. These fires are challenging for fire services to deal with, have a significant impact on local communities and present a real risk to staff working on lorries and waste plants.</a:t>
            </a:r>
            <a:endParaRPr>
              <a:solidFill>
                <a:srgbClr val="212529"/>
              </a:solidFill>
              <a:latin typeface="Montserrat"/>
              <a:ea typeface="Montserrat"/>
              <a:cs typeface="Montserrat"/>
              <a:sym typeface="Montserrat"/>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g3395bc0bd97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1" name="Google Shape;391;g3395bc0bd97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4" name="Shape 394"/>
        <p:cNvGrpSpPr/>
        <p:nvPr/>
      </p:nvGrpSpPr>
      <p:grpSpPr>
        <a:xfrm>
          <a:off x="0" y="0"/>
          <a:ext cx="0" cy="0"/>
          <a:chOff x="0" y="0"/>
          <a:chExt cx="0" cy="0"/>
        </a:xfrm>
      </p:grpSpPr>
      <p:sp>
        <p:nvSpPr>
          <p:cNvPr id="395" name="Google Shape;395;g38cac00907c_0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6" name="Google Shape;396;g38cac00907c_0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chemeClr val="dk1"/>
                </a:solidFill>
                <a:latin typeface="Montserrat"/>
                <a:ea typeface="Montserrat"/>
                <a:cs typeface="Montserrat"/>
                <a:sym typeface="Montserrat"/>
              </a:rPr>
              <a:t>N</a:t>
            </a:r>
            <a:r>
              <a:rPr b="1" lang="en-GB">
                <a:latin typeface="Montserrat"/>
                <a:ea typeface="Montserrat"/>
                <a:cs typeface="Montserrat"/>
                <a:sym typeface="Montserrat"/>
              </a:rPr>
              <a:t>otes:</a:t>
            </a:r>
            <a:endParaRPr b="1">
              <a:solidFill>
                <a:schemeClr val="dk1"/>
              </a:solidFill>
              <a:latin typeface="Montserrat"/>
              <a:ea typeface="Montserrat"/>
              <a:cs typeface="Montserrat"/>
              <a:sym typeface="Montserrat"/>
            </a:endParaRPr>
          </a:p>
          <a:p>
            <a:pPr indent="0" lvl="0" marL="0" rtl="0" algn="l">
              <a:spcBef>
                <a:spcPts val="0"/>
              </a:spcBef>
              <a:spcAft>
                <a:spcPts val="0"/>
              </a:spcAft>
              <a:buClr>
                <a:schemeClr val="dk1"/>
              </a:buClr>
              <a:buSzPts val="1100"/>
              <a:buFont typeface="Arial"/>
              <a:buNone/>
            </a:pPr>
            <a:r>
              <a:rPr lang="en-GB">
                <a:solidFill>
                  <a:schemeClr val="dk1"/>
                </a:solidFill>
                <a:latin typeface="Montserrat"/>
                <a:ea typeface="Montserrat"/>
                <a:cs typeface="Montserrat"/>
                <a:sym typeface="Montserrat"/>
              </a:rPr>
              <a:t>Fix - before recycling old electrical items consider repairing them</a:t>
            </a:r>
            <a:endParaRPr>
              <a:solidFill>
                <a:schemeClr val="dk1"/>
              </a:solidFill>
              <a:latin typeface="Montserrat"/>
              <a:ea typeface="Montserrat"/>
              <a:cs typeface="Montserrat"/>
              <a:sym typeface="Montserrat"/>
            </a:endParaRPr>
          </a:p>
          <a:p>
            <a:pPr indent="0" lvl="0" marL="0" rtl="0" algn="l">
              <a:spcBef>
                <a:spcPts val="0"/>
              </a:spcBef>
              <a:spcAft>
                <a:spcPts val="0"/>
              </a:spcAft>
              <a:buClr>
                <a:schemeClr val="dk1"/>
              </a:buClr>
              <a:buSzPts val="1100"/>
              <a:buFont typeface="Arial"/>
              <a:buNone/>
            </a:pPr>
            <a:r>
              <a:rPr lang="en-GB">
                <a:solidFill>
                  <a:schemeClr val="dk1"/>
                </a:solidFill>
                <a:latin typeface="Montserrat"/>
                <a:ea typeface="Montserrat"/>
                <a:cs typeface="Montserrat"/>
                <a:sym typeface="Montserrat"/>
              </a:rPr>
              <a:t>Why?</a:t>
            </a:r>
            <a:endParaRPr>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chemeClr val="dk1"/>
                </a:solidFill>
                <a:latin typeface="Montserrat"/>
                <a:ea typeface="Montserrat"/>
                <a:cs typeface="Montserrat"/>
                <a:sym typeface="Montserrat"/>
              </a:rPr>
              <a:t>Save money - you don’t have to buy a new one</a:t>
            </a:r>
            <a:endParaRPr>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chemeClr val="dk1"/>
                </a:solidFill>
                <a:latin typeface="Montserrat"/>
                <a:ea typeface="Montserrat"/>
                <a:cs typeface="Montserrat"/>
                <a:sym typeface="Montserrat"/>
              </a:rPr>
              <a:t>Save resources - nothing will go to landfill</a:t>
            </a:r>
            <a:endParaRPr>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rgbClr val="212529"/>
                </a:solidFill>
                <a:latin typeface="Montserrat"/>
                <a:ea typeface="Montserrat"/>
                <a:cs typeface="Montserrat"/>
                <a:sym typeface="Montserrat"/>
              </a:rPr>
              <a:t>If your device has developed a fault you might be able to get the manufacturer to repair or replace it. </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rgbClr val="212529"/>
                </a:solidFill>
                <a:latin typeface="Montserrat"/>
                <a:ea typeface="Montserrat"/>
                <a:cs typeface="Montserrat"/>
                <a:sym typeface="Montserrat"/>
              </a:rPr>
              <a:t>Use a reputable source for fixing </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rgbClr val="212529"/>
                </a:solidFill>
                <a:latin typeface="Montserrat"/>
                <a:ea typeface="Montserrat"/>
                <a:cs typeface="Montserrat"/>
                <a:sym typeface="Montserrat"/>
              </a:rPr>
              <a:t>Failing that, remember it can be cheaper to pay to have something fixed than to buy new. Usually better for the planet too. </a:t>
            </a:r>
            <a:endParaRPr>
              <a:solidFill>
                <a:schemeClr val="dk1"/>
              </a:solidFill>
              <a:latin typeface="Montserrat"/>
              <a:ea typeface="Montserrat"/>
              <a:cs typeface="Montserrat"/>
              <a:sym typeface="Montserrat"/>
            </a:endParaRPr>
          </a:p>
          <a:p>
            <a:pPr indent="0" lvl="0" marL="0" rtl="0" algn="l">
              <a:spcBef>
                <a:spcPts val="0"/>
              </a:spcBef>
              <a:spcAft>
                <a:spcPts val="0"/>
              </a:spcAft>
              <a:buClr>
                <a:schemeClr val="dk1"/>
              </a:buClr>
              <a:buSzPts val="1100"/>
              <a:buFont typeface="Arial"/>
              <a:buNone/>
            </a:pPr>
            <a:r>
              <a:t/>
            </a:r>
            <a:endParaRPr>
              <a:solidFill>
                <a:schemeClr val="dk1"/>
              </a:solidFill>
              <a:latin typeface="Montserrat"/>
              <a:ea typeface="Montserrat"/>
              <a:cs typeface="Montserrat"/>
              <a:sym typeface="Montserrat"/>
            </a:endParaRPr>
          </a:p>
          <a:p>
            <a:pPr indent="0" lvl="0" marL="0" rtl="0" algn="l">
              <a:spcBef>
                <a:spcPts val="0"/>
              </a:spcBef>
              <a:spcAft>
                <a:spcPts val="0"/>
              </a:spcAft>
              <a:buClr>
                <a:schemeClr val="dk1"/>
              </a:buClr>
              <a:buSzPts val="1100"/>
              <a:buFont typeface="Arial"/>
              <a:buNone/>
            </a:pPr>
            <a:r>
              <a:t/>
            </a:r>
            <a:endParaRPr>
              <a:solidFill>
                <a:schemeClr val="dk1"/>
              </a:solidFill>
              <a:latin typeface="Montserrat"/>
              <a:ea typeface="Montserrat"/>
              <a:cs typeface="Montserrat"/>
              <a:sym typeface="Montserrat"/>
            </a:endParaRPr>
          </a:p>
          <a:p>
            <a:pPr indent="0" lvl="0" marL="0" rtl="0" algn="l">
              <a:spcBef>
                <a:spcPts val="0"/>
              </a:spcBef>
              <a:spcAft>
                <a:spcPts val="0"/>
              </a:spcAft>
              <a:buClr>
                <a:schemeClr val="dk1"/>
              </a:buClr>
              <a:buSzPts val="1100"/>
              <a:buFont typeface="Arial"/>
              <a:buNone/>
            </a:pPr>
            <a:r>
              <a:rPr lang="en-GB">
                <a:solidFill>
                  <a:schemeClr val="dk1"/>
                </a:solidFill>
                <a:latin typeface="Montserrat"/>
                <a:ea typeface="Montserrat"/>
                <a:cs typeface="Montserrat"/>
                <a:sym typeface="Montserrat"/>
              </a:rPr>
              <a:t>Donate - You might not need your old electrical item, but someone else could.</a:t>
            </a:r>
            <a:endParaRPr>
              <a:solidFill>
                <a:schemeClr val="dk1"/>
              </a:solidFill>
              <a:latin typeface="Montserrat"/>
              <a:ea typeface="Montserrat"/>
              <a:cs typeface="Montserrat"/>
              <a:sym typeface="Montserrat"/>
            </a:endParaRPr>
          </a:p>
          <a:p>
            <a:pPr indent="0" lvl="0" marL="0" rtl="0" algn="l">
              <a:spcBef>
                <a:spcPts val="0"/>
              </a:spcBef>
              <a:spcAft>
                <a:spcPts val="0"/>
              </a:spcAft>
              <a:buClr>
                <a:schemeClr val="dk1"/>
              </a:buClr>
              <a:buSzPts val="1100"/>
              <a:buFont typeface="Arial"/>
              <a:buNone/>
            </a:pPr>
            <a:r>
              <a:rPr lang="en-GB">
                <a:solidFill>
                  <a:schemeClr val="dk1"/>
                </a:solidFill>
                <a:latin typeface="Montserrat"/>
                <a:ea typeface="Montserrat"/>
                <a:cs typeface="Montserrat"/>
                <a:sym typeface="Montserrat"/>
              </a:rPr>
              <a:t>Why?</a:t>
            </a:r>
            <a:endParaRPr>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chemeClr val="dk1"/>
                </a:solidFill>
                <a:latin typeface="Montserrat"/>
                <a:ea typeface="Montserrat"/>
                <a:cs typeface="Montserrat"/>
                <a:sym typeface="Montserrat"/>
              </a:rPr>
              <a:t>Stop items that still work from going to landfill.</a:t>
            </a:r>
            <a:endParaRPr>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rgbClr val="222222"/>
                </a:solidFill>
                <a:latin typeface="Montserrat"/>
                <a:ea typeface="Montserrat"/>
                <a:cs typeface="Montserrat"/>
                <a:sym typeface="Montserrat"/>
              </a:rPr>
              <a:t>It’s good for the planet, good for people - Donating is a win-win – reducing demand for raw materials, curbing CO2 emissions and giving others access to affordable goods.</a:t>
            </a:r>
            <a:endParaRPr>
              <a:solidFill>
                <a:srgbClr val="222222"/>
              </a:solidFill>
              <a:latin typeface="Montserrat"/>
              <a:ea typeface="Montserrat"/>
              <a:cs typeface="Montserrat"/>
              <a:sym typeface="Montserrat"/>
            </a:endParaRPr>
          </a:p>
          <a:p>
            <a:pPr indent="-298450" lvl="0" marL="457200" rtl="0" algn="l">
              <a:spcBef>
                <a:spcPts val="0"/>
              </a:spcBef>
              <a:spcAft>
                <a:spcPts val="0"/>
              </a:spcAft>
              <a:buClr>
                <a:srgbClr val="222222"/>
              </a:buClr>
              <a:buSzPts val="1100"/>
              <a:buFont typeface="Montserrat"/>
              <a:buChar char="●"/>
            </a:pPr>
            <a:r>
              <a:rPr lang="en-GB">
                <a:solidFill>
                  <a:srgbClr val="222222"/>
                </a:solidFill>
                <a:latin typeface="Montserrat"/>
                <a:ea typeface="Montserrat"/>
                <a:cs typeface="Montserrat"/>
                <a:sym typeface="Montserrat"/>
              </a:rPr>
              <a:t>Someone will thank you for it!</a:t>
            </a:r>
            <a:endParaRPr>
              <a:solidFill>
                <a:srgbClr val="222222"/>
              </a:solidFill>
              <a:latin typeface="Montserrat"/>
              <a:ea typeface="Montserrat"/>
              <a:cs typeface="Montserrat"/>
              <a:sym typeface="Montserrat"/>
            </a:endParaRPr>
          </a:p>
          <a:p>
            <a:pPr indent="-298450" lvl="0" marL="457200" rtl="0" algn="l">
              <a:spcBef>
                <a:spcPts val="0"/>
              </a:spcBef>
              <a:spcAft>
                <a:spcPts val="0"/>
              </a:spcAft>
              <a:buClr>
                <a:srgbClr val="222222"/>
              </a:buClr>
              <a:buSzPts val="1100"/>
              <a:buFont typeface="Montserrat"/>
              <a:buChar char="●"/>
            </a:pPr>
            <a:r>
              <a:rPr lang="en-GB">
                <a:solidFill>
                  <a:srgbClr val="222222"/>
                </a:solidFill>
                <a:latin typeface="Montserrat"/>
                <a:ea typeface="Montserrat"/>
                <a:cs typeface="Montserrat"/>
                <a:sym typeface="Montserrat"/>
              </a:rPr>
              <a:t>With so many young people digitally excluded, with no access to technology by donating your old unwanted tech you are helping bridge the divide between those excluded and who need it most</a:t>
            </a:r>
            <a:endParaRPr>
              <a:solidFill>
                <a:srgbClr val="222222"/>
              </a:solidFill>
              <a:latin typeface="Montserrat"/>
              <a:ea typeface="Montserrat"/>
              <a:cs typeface="Montserrat"/>
              <a:sym typeface="Montserrat"/>
            </a:endParaRPr>
          </a:p>
          <a:p>
            <a:pPr indent="0" lvl="0" marL="0" rtl="0" algn="l">
              <a:spcBef>
                <a:spcPts val="0"/>
              </a:spcBef>
              <a:spcAft>
                <a:spcPts val="0"/>
              </a:spcAft>
              <a:buClr>
                <a:schemeClr val="dk1"/>
              </a:buClr>
              <a:buSzPts val="1100"/>
              <a:buFont typeface="Arial"/>
              <a:buNone/>
            </a:pPr>
            <a:r>
              <a:t/>
            </a:r>
            <a:endParaRPr>
              <a:solidFill>
                <a:srgbClr val="222222"/>
              </a:solidFill>
              <a:latin typeface="Montserrat"/>
              <a:ea typeface="Montserrat"/>
              <a:cs typeface="Montserrat"/>
              <a:sym typeface="Montserrat"/>
            </a:endParaRPr>
          </a:p>
          <a:p>
            <a:pPr indent="0" lvl="0" marL="0" rtl="0" algn="l">
              <a:spcBef>
                <a:spcPts val="0"/>
              </a:spcBef>
              <a:spcAft>
                <a:spcPts val="0"/>
              </a:spcAft>
              <a:buClr>
                <a:schemeClr val="dk1"/>
              </a:buClr>
              <a:buSzPts val="1100"/>
              <a:buFont typeface="Arial"/>
              <a:buNone/>
            </a:pPr>
            <a:r>
              <a:rPr lang="en-GB">
                <a:solidFill>
                  <a:srgbClr val="222222"/>
                </a:solidFill>
                <a:latin typeface="Montserrat"/>
                <a:ea typeface="Montserrat"/>
                <a:cs typeface="Montserrat"/>
                <a:sym typeface="Montserrat"/>
              </a:rPr>
              <a:t>Recycle - If you can’t fix or donate it, then recycle</a:t>
            </a:r>
            <a:endParaRPr>
              <a:solidFill>
                <a:srgbClr val="222222"/>
              </a:solidFill>
              <a:latin typeface="Montserrat"/>
              <a:ea typeface="Montserrat"/>
              <a:cs typeface="Montserrat"/>
              <a:sym typeface="Montserrat"/>
            </a:endParaRPr>
          </a:p>
          <a:p>
            <a:pPr indent="0" lvl="0" marL="0" rtl="0" algn="l">
              <a:spcBef>
                <a:spcPts val="0"/>
              </a:spcBef>
              <a:spcAft>
                <a:spcPts val="0"/>
              </a:spcAft>
              <a:buClr>
                <a:schemeClr val="dk1"/>
              </a:buClr>
              <a:buSzPts val="1100"/>
              <a:buFont typeface="Arial"/>
              <a:buNone/>
            </a:pPr>
            <a:r>
              <a:rPr lang="en-GB">
                <a:solidFill>
                  <a:srgbClr val="222222"/>
                </a:solidFill>
                <a:latin typeface="Montserrat"/>
                <a:ea typeface="Montserrat"/>
                <a:cs typeface="Montserrat"/>
                <a:sym typeface="Montserrat"/>
              </a:rPr>
              <a:t>Why?</a:t>
            </a:r>
            <a:endParaRPr>
              <a:solidFill>
                <a:srgbClr val="222222"/>
              </a:solidFill>
              <a:latin typeface="Montserrat"/>
              <a:ea typeface="Montserrat"/>
              <a:cs typeface="Montserrat"/>
              <a:sym typeface="Montserrat"/>
            </a:endParaRPr>
          </a:p>
          <a:p>
            <a:pPr indent="-298450" lvl="0" marL="457200" rtl="0" algn="l">
              <a:spcBef>
                <a:spcPts val="0"/>
              </a:spcBef>
              <a:spcAft>
                <a:spcPts val="0"/>
              </a:spcAft>
              <a:buClr>
                <a:srgbClr val="222222"/>
              </a:buClr>
              <a:buSzPts val="1100"/>
              <a:buFont typeface="Montserrat"/>
              <a:buChar char="●"/>
            </a:pPr>
            <a:r>
              <a:rPr lang="en-GB">
                <a:solidFill>
                  <a:srgbClr val="222222"/>
                </a:solidFill>
                <a:latin typeface="Montserrat"/>
                <a:ea typeface="Montserrat"/>
                <a:cs typeface="Montserrat"/>
                <a:sym typeface="Montserrat"/>
              </a:rPr>
              <a:t>For all the reasons we’ve mentioned above</a:t>
            </a:r>
            <a:endParaRPr>
              <a:solidFill>
                <a:srgbClr val="222222"/>
              </a:solidFill>
              <a:latin typeface="Montserrat"/>
              <a:ea typeface="Montserrat"/>
              <a:cs typeface="Montserrat"/>
              <a:sym typeface="Montserrat"/>
            </a:endParaRPr>
          </a:p>
          <a:p>
            <a:pPr indent="-298450" lvl="0" marL="457200" rtl="0" algn="l">
              <a:spcBef>
                <a:spcPts val="0"/>
              </a:spcBef>
              <a:spcAft>
                <a:spcPts val="0"/>
              </a:spcAft>
              <a:buClr>
                <a:srgbClr val="222222"/>
              </a:buClr>
              <a:buSzPts val="1100"/>
              <a:buFont typeface="Montserrat"/>
              <a:buChar char="●"/>
            </a:pPr>
            <a:r>
              <a:rPr lang="en-GB">
                <a:solidFill>
                  <a:srgbClr val="222222"/>
                </a:solidFill>
                <a:latin typeface="Montserrat"/>
                <a:ea typeface="Montserrat"/>
                <a:cs typeface="Montserrat"/>
                <a:sym typeface="Montserrat"/>
              </a:rPr>
              <a:t>Save precious resources</a:t>
            </a:r>
            <a:endParaRPr>
              <a:solidFill>
                <a:srgbClr val="222222"/>
              </a:solidFill>
              <a:latin typeface="Montserrat"/>
              <a:ea typeface="Montserrat"/>
              <a:cs typeface="Montserrat"/>
              <a:sym typeface="Montserrat"/>
            </a:endParaRPr>
          </a:p>
          <a:p>
            <a:pPr indent="-298450" lvl="0" marL="457200" rtl="0" algn="l">
              <a:spcBef>
                <a:spcPts val="0"/>
              </a:spcBef>
              <a:spcAft>
                <a:spcPts val="0"/>
              </a:spcAft>
              <a:buClr>
                <a:srgbClr val="222222"/>
              </a:buClr>
              <a:buSzPts val="1100"/>
              <a:buFont typeface="Montserrat"/>
              <a:buChar char="●"/>
            </a:pPr>
            <a:r>
              <a:rPr lang="en-GB">
                <a:solidFill>
                  <a:srgbClr val="222222"/>
                </a:solidFill>
                <a:latin typeface="Montserrat"/>
                <a:ea typeface="Montserrat"/>
                <a:cs typeface="Montserrat"/>
                <a:sym typeface="Montserrat"/>
              </a:rPr>
              <a:t>Help the planet</a:t>
            </a:r>
            <a:endParaRPr>
              <a:solidFill>
                <a:srgbClr val="222222"/>
              </a:solidFill>
              <a:latin typeface="Montserrat"/>
              <a:ea typeface="Montserrat"/>
              <a:cs typeface="Montserrat"/>
              <a:sym typeface="Montserrat"/>
            </a:endParaRPr>
          </a:p>
          <a:p>
            <a:pPr indent="-298450" lvl="0" marL="457200" rtl="0" algn="l">
              <a:spcBef>
                <a:spcPts val="0"/>
              </a:spcBef>
              <a:spcAft>
                <a:spcPts val="0"/>
              </a:spcAft>
              <a:buClr>
                <a:srgbClr val="222222"/>
              </a:buClr>
              <a:buSzPts val="1100"/>
              <a:buFont typeface="Montserrat"/>
              <a:buChar char="●"/>
            </a:pPr>
            <a:r>
              <a:rPr lang="en-GB">
                <a:solidFill>
                  <a:srgbClr val="222222"/>
                </a:solidFill>
                <a:latin typeface="Montserrat"/>
                <a:ea typeface="Montserrat"/>
                <a:cs typeface="Montserrat"/>
                <a:sym typeface="Montserrat"/>
              </a:rPr>
              <a:t>Save money</a:t>
            </a:r>
            <a:endParaRPr>
              <a:solidFill>
                <a:srgbClr val="222222"/>
              </a:solidFill>
              <a:latin typeface="Montserrat"/>
              <a:ea typeface="Montserrat"/>
              <a:cs typeface="Montserrat"/>
              <a:sym typeface="Montserrat"/>
            </a:endParaRPr>
          </a:p>
          <a:p>
            <a:pPr indent="0" lvl="0" marL="0" rtl="0" algn="l">
              <a:spcBef>
                <a:spcPts val="0"/>
              </a:spcBef>
              <a:spcAft>
                <a:spcPts val="0"/>
              </a:spcAft>
              <a:buNone/>
            </a:pPr>
            <a:r>
              <a:t/>
            </a:r>
            <a:endParaRPr b="1">
              <a:solidFill>
                <a:schemeClr val="dk1"/>
              </a:solidFill>
              <a:latin typeface="Montserrat"/>
              <a:ea typeface="Montserrat"/>
              <a:cs typeface="Montserrat"/>
              <a:sym typeface="Montserrat"/>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2" name="Shape 402"/>
        <p:cNvGrpSpPr/>
        <p:nvPr/>
      </p:nvGrpSpPr>
      <p:grpSpPr>
        <a:xfrm>
          <a:off x="0" y="0"/>
          <a:ext cx="0" cy="0"/>
          <a:chOff x="0" y="0"/>
          <a:chExt cx="0" cy="0"/>
        </a:xfrm>
      </p:grpSpPr>
      <p:sp>
        <p:nvSpPr>
          <p:cNvPr id="403" name="Google Shape;403;g3395bc0bd97_0_1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4" name="Google Shape;404;g3395bc0bd97_0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chemeClr val="dk1"/>
                </a:solidFill>
                <a:latin typeface="Montserrat"/>
                <a:ea typeface="Montserrat"/>
                <a:cs typeface="Montserrat"/>
                <a:sym typeface="Montserrat"/>
              </a:rPr>
              <a:t>Teacher’s</a:t>
            </a:r>
            <a:r>
              <a:rPr b="1" lang="en-GB">
                <a:latin typeface="Montserrat"/>
                <a:ea typeface="Montserrat"/>
                <a:cs typeface="Montserrat"/>
                <a:sym typeface="Montserrat"/>
              </a:rPr>
              <a:t> notes:</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HypnoCat will explain exactly how the process for electrical recycling works</a:t>
            </a:r>
            <a:endParaRPr>
              <a:latin typeface="Montserrat"/>
              <a:ea typeface="Montserrat"/>
              <a:cs typeface="Montserrat"/>
              <a:sym typeface="Montserrat"/>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3395bc0bd97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3395bc0bd97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g3395bc0bd97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1" name="Google Shape;411;g3395bc0bd97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sz="1050">
                <a:latin typeface="Montserrat"/>
                <a:ea typeface="Montserrat"/>
                <a:cs typeface="Montserrat"/>
                <a:sym typeface="Montserrat"/>
              </a:rPr>
              <a:t>Notes:</a:t>
            </a:r>
            <a:endParaRPr b="1" sz="1050">
              <a:latin typeface="Montserrat"/>
              <a:ea typeface="Montserrat"/>
              <a:cs typeface="Montserrat"/>
              <a:sym typeface="Montserrat"/>
            </a:endParaRPr>
          </a:p>
          <a:p>
            <a:pPr indent="0" lvl="0" marL="0" rtl="0" algn="l">
              <a:spcBef>
                <a:spcPts val="0"/>
              </a:spcBef>
              <a:spcAft>
                <a:spcPts val="0"/>
              </a:spcAft>
              <a:buNone/>
            </a:pPr>
            <a:r>
              <a:t/>
            </a:r>
            <a:endParaRPr b="1" sz="1050">
              <a:latin typeface="Montserrat"/>
              <a:ea typeface="Montserrat"/>
              <a:cs typeface="Montserrat"/>
              <a:sym typeface="Montserrat"/>
            </a:endParaRPr>
          </a:p>
          <a:p>
            <a:pPr indent="0" lvl="0" marL="0" rtl="0" algn="l">
              <a:spcBef>
                <a:spcPts val="0"/>
              </a:spcBef>
              <a:spcAft>
                <a:spcPts val="0"/>
              </a:spcAft>
              <a:buNone/>
            </a:pPr>
            <a:r>
              <a:rPr lang="en-GB" sz="1050">
                <a:latin typeface="Montserrat"/>
                <a:ea typeface="Montserrat"/>
                <a:cs typeface="Montserrat"/>
                <a:sym typeface="Montserrat"/>
              </a:rPr>
              <a:t>So what should we do?</a:t>
            </a:r>
            <a:endParaRPr sz="1050">
              <a:latin typeface="Montserrat"/>
              <a:ea typeface="Montserrat"/>
              <a:cs typeface="Montserrat"/>
              <a:sym typeface="Montserrat"/>
            </a:endParaRPr>
          </a:p>
          <a:p>
            <a:pPr indent="-295275" lvl="0" marL="457200" rtl="0" algn="l">
              <a:spcBef>
                <a:spcPts val="0"/>
              </a:spcBef>
              <a:spcAft>
                <a:spcPts val="0"/>
              </a:spcAft>
              <a:buSzPts val="1050"/>
              <a:buFont typeface="Montserrat"/>
              <a:buChar char="●"/>
            </a:pPr>
            <a:r>
              <a:rPr lang="en-GB" sz="1050">
                <a:latin typeface="Montserrat"/>
                <a:ea typeface="Montserrat"/>
                <a:cs typeface="Montserrat"/>
                <a:sym typeface="Montserrat"/>
              </a:rPr>
              <a:t>If the batteries can be safely removed then recycle these separately with other batteries and the item with other small electricals </a:t>
            </a:r>
            <a:endParaRPr sz="1050">
              <a:latin typeface="Montserrat"/>
              <a:ea typeface="Montserrat"/>
              <a:cs typeface="Montserrat"/>
              <a:sym typeface="Montserrat"/>
            </a:endParaRPr>
          </a:p>
          <a:p>
            <a:pPr indent="-295275" lvl="0" marL="457200" rtl="0" algn="l">
              <a:spcBef>
                <a:spcPts val="0"/>
              </a:spcBef>
              <a:spcAft>
                <a:spcPts val="0"/>
              </a:spcAft>
              <a:buSzPts val="1050"/>
              <a:buFont typeface="Montserrat"/>
              <a:buChar char="●"/>
            </a:pPr>
            <a:r>
              <a:rPr lang="en-GB" sz="1050">
                <a:latin typeface="Montserrat"/>
                <a:ea typeface="Montserrat"/>
                <a:cs typeface="Montserrat"/>
                <a:sym typeface="Montserrat"/>
              </a:rPr>
              <a:t>You may need assistance with the safe removal of batteries from electrical items, please ask a responsible adult to help with this. </a:t>
            </a:r>
            <a:endParaRPr sz="1050">
              <a:latin typeface="Montserrat"/>
              <a:ea typeface="Montserrat"/>
              <a:cs typeface="Montserrat"/>
              <a:sym typeface="Montserrat"/>
            </a:endParaRPr>
          </a:p>
          <a:p>
            <a:pPr indent="-295275" lvl="0" marL="457200" rtl="0" algn="l">
              <a:spcBef>
                <a:spcPts val="0"/>
              </a:spcBef>
              <a:spcAft>
                <a:spcPts val="0"/>
              </a:spcAft>
              <a:buSzPts val="1050"/>
              <a:buFont typeface="Montserrat"/>
              <a:buChar char="●"/>
            </a:pPr>
            <a:r>
              <a:rPr lang="en-GB" sz="1050">
                <a:solidFill>
                  <a:schemeClr val="dk1"/>
                </a:solidFill>
                <a:latin typeface="Montserrat"/>
                <a:ea typeface="Montserrat"/>
                <a:cs typeface="Montserrat"/>
                <a:sym typeface="Montserrat"/>
              </a:rPr>
              <a:t>If the battery cannot be removed safely or is imbedded in the electrical device then recycle the whole thing with your old electricals </a:t>
            </a:r>
            <a:endParaRPr sz="1050">
              <a:latin typeface="Montserrat"/>
              <a:ea typeface="Montserrat"/>
              <a:cs typeface="Montserrat"/>
              <a:sym typeface="Montserrat"/>
            </a:endParaRPr>
          </a:p>
          <a:p>
            <a:pPr indent="-295275" lvl="0" marL="457200" rtl="0" algn="l">
              <a:lnSpc>
                <a:spcPct val="115000"/>
              </a:lnSpc>
              <a:spcBef>
                <a:spcPts val="0"/>
              </a:spcBef>
              <a:spcAft>
                <a:spcPts val="0"/>
              </a:spcAft>
              <a:buSzPts val="1050"/>
              <a:buFont typeface="Montserrat"/>
              <a:buChar char="●"/>
            </a:pPr>
            <a:r>
              <a:rPr lang="en-GB" sz="1050">
                <a:solidFill>
                  <a:schemeClr val="dk1"/>
                </a:solidFill>
                <a:latin typeface="Montserrat"/>
                <a:ea typeface="Montserrat"/>
                <a:cs typeface="Montserrat"/>
                <a:sym typeface="Montserrat"/>
              </a:rPr>
              <a:t>Batteries can cause serious injury if swallowed, please keep batteries out of reach of small children and pets.</a:t>
            </a:r>
            <a:endParaRPr sz="1050">
              <a:latin typeface="Montserrat"/>
              <a:ea typeface="Montserrat"/>
              <a:cs typeface="Montserrat"/>
              <a:sym typeface="Montserrat"/>
            </a:endParaRPr>
          </a:p>
          <a:p>
            <a:pPr indent="-295275" lvl="0" marL="457200" rtl="0" algn="l">
              <a:lnSpc>
                <a:spcPct val="115000"/>
              </a:lnSpc>
              <a:spcBef>
                <a:spcPts val="0"/>
              </a:spcBef>
              <a:spcAft>
                <a:spcPts val="0"/>
              </a:spcAft>
              <a:buSzPts val="1050"/>
              <a:buFont typeface="Montserrat"/>
              <a:buChar char="●"/>
            </a:pPr>
            <a:r>
              <a:rPr lang="en-GB" sz="1050">
                <a:solidFill>
                  <a:schemeClr val="dk1"/>
                </a:solidFill>
                <a:latin typeface="Montserrat"/>
                <a:ea typeface="Montserrat"/>
                <a:cs typeface="Montserrat"/>
                <a:sym typeface="Montserrat"/>
              </a:rPr>
              <a:t>Never put a battery, an electrical item containing a battery or an electrical item in your household waste or recycling bin</a:t>
            </a:r>
            <a:endParaRPr sz="1050">
              <a:latin typeface="Montserrat"/>
              <a:ea typeface="Montserrat"/>
              <a:cs typeface="Montserrat"/>
              <a:sym typeface="Montserrat"/>
            </a:endParaRPr>
          </a:p>
          <a:p>
            <a:pPr indent="-295275" lvl="0" marL="457200" rtl="0" algn="l">
              <a:lnSpc>
                <a:spcPct val="115000"/>
              </a:lnSpc>
              <a:spcBef>
                <a:spcPts val="0"/>
              </a:spcBef>
              <a:spcAft>
                <a:spcPts val="0"/>
              </a:spcAft>
              <a:buClr>
                <a:schemeClr val="dk1"/>
              </a:buClr>
              <a:buSzPts val="1050"/>
              <a:buFont typeface="Montserrat"/>
              <a:buChar char="●"/>
            </a:pPr>
            <a:r>
              <a:rPr lang="en-GB" sz="1050">
                <a:solidFill>
                  <a:schemeClr val="dk1"/>
                </a:solidFill>
                <a:latin typeface="Montserrat"/>
                <a:ea typeface="Montserrat"/>
                <a:cs typeface="Montserrat"/>
                <a:sym typeface="Montserrat"/>
              </a:rPr>
              <a:t>When a battery has been removed, store it securely and recycle it properly and promptly. </a:t>
            </a:r>
            <a:endParaRPr sz="1050">
              <a:latin typeface="Montserrat"/>
              <a:ea typeface="Montserrat"/>
              <a:cs typeface="Montserrat"/>
              <a:sym typeface="Montserrat"/>
            </a:endParaRPr>
          </a:p>
          <a:p>
            <a:pPr indent="-295275" lvl="0" marL="457200" rtl="0" algn="l">
              <a:lnSpc>
                <a:spcPct val="115000"/>
              </a:lnSpc>
              <a:spcBef>
                <a:spcPts val="0"/>
              </a:spcBef>
              <a:spcAft>
                <a:spcPts val="0"/>
              </a:spcAft>
              <a:buClr>
                <a:schemeClr val="dk1"/>
              </a:buClr>
              <a:buSzPts val="1050"/>
              <a:buFont typeface="Montserrat"/>
              <a:buChar char="●"/>
            </a:pPr>
            <a:r>
              <a:rPr lang="en-GB" sz="1050">
                <a:solidFill>
                  <a:schemeClr val="dk1"/>
                </a:solidFill>
                <a:latin typeface="Montserrat"/>
                <a:ea typeface="Montserrat"/>
                <a:cs typeface="Montserrat"/>
                <a:sym typeface="Montserrat"/>
              </a:rPr>
              <a:t>Batteries should be recycled at battery drop off points </a:t>
            </a:r>
            <a:endParaRPr sz="1050">
              <a:solidFill>
                <a:schemeClr val="dk1"/>
              </a:solidFill>
              <a:latin typeface="Montserrat"/>
              <a:ea typeface="Montserrat"/>
              <a:cs typeface="Montserrat"/>
              <a:sym typeface="Montserrat"/>
            </a:endParaRPr>
          </a:p>
          <a:p>
            <a:pPr indent="-295275" lvl="0" marL="457200" rtl="0" algn="l">
              <a:lnSpc>
                <a:spcPct val="115000"/>
              </a:lnSpc>
              <a:spcBef>
                <a:spcPts val="0"/>
              </a:spcBef>
              <a:spcAft>
                <a:spcPts val="0"/>
              </a:spcAft>
              <a:buClr>
                <a:schemeClr val="dk1"/>
              </a:buClr>
              <a:buSzPts val="1050"/>
              <a:buFont typeface="Montserrat"/>
              <a:buChar char="●"/>
            </a:pPr>
            <a:r>
              <a:rPr lang="en-GB" sz="1050">
                <a:solidFill>
                  <a:schemeClr val="dk1"/>
                </a:solidFill>
                <a:latin typeface="Montserrat"/>
                <a:ea typeface="Montserrat"/>
                <a:cs typeface="Montserrat"/>
                <a:sym typeface="Montserrat"/>
              </a:rPr>
              <a:t>Electricals should be recycled at an electrical drop off point</a:t>
            </a:r>
            <a:endParaRPr sz="1050">
              <a:solidFill>
                <a:schemeClr val="dk1"/>
              </a:solidFill>
              <a:latin typeface="Montserrat"/>
              <a:ea typeface="Montserrat"/>
              <a:cs typeface="Montserrat"/>
              <a:sym typeface="Montserrat"/>
            </a:endParaRPr>
          </a:p>
          <a:p>
            <a:pPr indent="-295275" lvl="0" marL="457200" rtl="0" algn="l">
              <a:lnSpc>
                <a:spcPct val="115000"/>
              </a:lnSpc>
              <a:spcBef>
                <a:spcPts val="0"/>
              </a:spcBef>
              <a:spcAft>
                <a:spcPts val="0"/>
              </a:spcAft>
              <a:buClr>
                <a:schemeClr val="dk1"/>
              </a:buClr>
              <a:buSzPts val="1050"/>
              <a:buFont typeface="Montserrat Light"/>
              <a:buChar char="●"/>
            </a:pPr>
            <a:r>
              <a:rPr lang="en-GB" sz="1050">
                <a:solidFill>
                  <a:schemeClr val="dk1"/>
                </a:solidFill>
                <a:latin typeface="Montserrat"/>
                <a:ea typeface="Montserrat"/>
                <a:cs typeface="Montserrat"/>
                <a:sym typeface="Montserrat"/>
              </a:rPr>
              <a:t>You can find these using our </a:t>
            </a:r>
            <a:r>
              <a:rPr b="1" lang="en-GB" sz="1050">
                <a:solidFill>
                  <a:schemeClr val="dk1"/>
                </a:solidFill>
                <a:latin typeface="Montserrat"/>
                <a:ea typeface="Montserrat"/>
                <a:cs typeface="Montserrat"/>
                <a:sym typeface="Montserrat"/>
              </a:rPr>
              <a:t>Recycling Locator</a:t>
            </a:r>
            <a:r>
              <a:rPr lang="en-GB" sz="1050">
                <a:solidFill>
                  <a:schemeClr val="dk1"/>
                </a:solidFill>
                <a:latin typeface="Montserrat"/>
                <a:ea typeface="Montserrat"/>
                <a:cs typeface="Montserrat"/>
                <a:sym typeface="Montserrat"/>
              </a:rPr>
              <a:t> at </a:t>
            </a:r>
            <a:r>
              <a:rPr lang="en-GB" sz="1050" u="sng">
                <a:solidFill>
                  <a:srgbClr val="1155CC"/>
                </a:solidFill>
                <a:latin typeface="Montserrat"/>
                <a:ea typeface="Montserrat"/>
                <a:cs typeface="Montserrat"/>
                <a:sym typeface="Montserrat"/>
                <a:hlinkClick r:id="rId2">
                  <a:extLst>
                    <a:ext uri="{A12FA001-AC4F-418D-AE19-62706E023703}">
                      <ahyp:hlinkClr val="tx"/>
                    </a:ext>
                  </a:extLst>
                </a:hlinkClick>
              </a:rPr>
              <a:t>www.recycleyourelectricals.org.uk</a:t>
            </a:r>
            <a:endParaRPr sz="1050">
              <a:latin typeface="Montserrat"/>
              <a:ea typeface="Montserrat"/>
              <a:cs typeface="Montserrat"/>
              <a:sym typeface="Montserrat"/>
            </a:endParaRPr>
          </a:p>
          <a:p>
            <a:pPr indent="0" lvl="0" marL="457200" rtl="0" algn="l">
              <a:spcBef>
                <a:spcPts val="0"/>
              </a:spcBef>
              <a:spcAft>
                <a:spcPts val="0"/>
              </a:spcAft>
              <a:buNone/>
            </a:pPr>
            <a:r>
              <a:t/>
            </a:r>
            <a:endParaRPr sz="1050">
              <a:latin typeface="Montserrat"/>
              <a:ea typeface="Montserrat"/>
              <a:cs typeface="Montserrat"/>
              <a:sym typeface="Montserrat"/>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g3395bc0bd97_0_1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9" name="Google Shape;419;g3395bc0bd97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latin typeface="Montserrat"/>
                <a:ea typeface="Montserrat"/>
                <a:cs typeface="Montserrat"/>
                <a:sym typeface="Montserrat"/>
              </a:rPr>
              <a:t>Teacher’s notes:</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You will find your local battery and electrical drop off points on the recycle your electricals website </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There are over 30,000 local drop off points listed on the locator, helping you find your most convenient option </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Simply type in your postcode into the recycling locator to find the most convenient place to recycle your electricals and batteries</a:t>
            </a:r>
            <a:endParaRPr>
              <a:latin typeface="Montserrat"/>
              <a:ea typeface="Montserrat"/>
              <a:cs typeface="Montserrat"/>
              <a:sym typeface="Montserrat"/>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4" name="Shape 424"/>
        <p:cNvGrpSpPr/>
        <p:nvPr/>
      </p:nvGrpSpPr>
      <p:grpSpPr>
        <a:xfrm>
          <a:off x="0" y="0"/>
          <a:ext cx="0" cy="0"/>
          <a:chOff x="0" y="0"/>
          <a:chExt cx="0" cy="0"/>
        </a:xfrm>
      </p:grpSpPr>
      <p:sp>
        <p:nvSpPr>
          <p:cNvPr id="425" name="Google Shape;425;g34718a92d06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6" name="Google Shape;426;g34718a92d06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i="1" lang="en-GB">
                <a:latin typeface="Montserrat"/>
                <a:ea typeface="Montserrat"/>
                <a:cs typeface="Montserrat"/>
                <a:sym typeface="Montserrat"/>
              </a:rPr>
              <a:t>Option - to remove this section (Slides 20 - 25) from your presentation if you/your school does not want to take part in The Great Cable Challenge or run an at home student activity. </a:t>
            </a:r>
            <a:endParaRPr i="1">
              <a:latin typeface="Montserrat"/>
              <a:ea typeface="Montserrat"/>
              <a:cs typeface="Montserrat"/>
              <a:sym typeface="Montserrat"/>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g3395bc0bd97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1" name="Google Shape;431;g3395bc0bd97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GB">
                <a:solidFill>
                  <a:schemeClr val="dk1"/>
                </a:solidFill>
                <a:latin typeface="Montserrat"/>
                <a:ea typeface="Montserrat"/>
                <a:cs typeface="Montserrat"/>
                <a:sym typeface="Montserrat"/>
              </a:rPr>
              <a:t>Teacher’s Notes:</a:t>
            </a:r>
            <a:endParaRPr b="1">
              <a:solidFill>
                <a:schemeClr val="dk1"/>
              </a:solidFill>
              <a:latin typeface="Montserrat"/>
              <a:ea typeface="Montserrat"/>
              <a:cs typeface="Montserrat"/>
              <a:sym typeface="Montserrat"/>
            </a:endParaRPr>
          </a:p>
          <a:p>
            <a:pPr indent="0" lvl="0" marL="0" rtl="0" algn="l">
              <a:spcBef>
                <a:spcPts val="0"/>
              </a:spcBef>
              <a:spcAft>
                <a:spcPts val="0"/>
              </a:spcAft>
              <a:buClr>
                <a:schemeClr val="dk1"/>
              </a:buClr>
              <a:buSzPts val="1100"/>
              <a:buFont typeface="Arial"/>
              <a:buNone/>
            </a:pPr>
            <a:r>
              <a:t/>
            </a:r>
            <a:endParaRPr>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chemeClr val="dk1"/>
                </a:solidFill>
                <a:latin typeface="Montserrat"/>
                <a:ea typeface="Montserrat"/>
                <a:cs typeface="Montserrat"/>
                <a:sym typeface="Montserrat"/>
              </a:rPr>
              <a:t>While they’re only small, cables are incredibly valuable. </a:t>
            </a:r>
            <a:endParaRPr>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chemeClr val="dk1"/>
                </a:solidFill>
                <a:latin typeface="Montserrat"/>
                <a:ea typeface="Montserrat"/>
                <a:cs typeface="Montserrat"/>
                <a:sym typeface="Montserrat"/>
              </a:rPr>
              <a:t>Cables are made of copper, a special metal that can be recycled to make anything from hospital equipment to electric cars. </a:t>
            </a:r>
            <a:endParaRPr>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chemeClr val="dk1"/>
                </a:solidFill>
                <a:latin typeface="Montserrat"/>
                <a:ea typeface="Montserrat"/>
                <a:cs typeface="Montserrat"/>
                <a:sym typeface="Montserrat"/>
              </a:rPr>
              <a:t>But right now, millions of these cables are sitting forgotten in our homes, meaning thousands of kilograms of copper going to waste. </a:t>
            </a:r>
            <a:endParaRPr>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chemeClr val="dk1"/>
                </a:solidFill>
                <a:latin typeface="Montserrat"/>
                <a:ea typeface="Montserrat"/>
                <a:cs typeface="Montserrat"/>
                <a:sym typeface="Montserrat"/>
              </a:rPr>
              <a:t>In fact, you may have a copper mine in your own home without even realising! </a:t>
            </a:r>
            <a:endParaRPr>
              <a:solidFill>
                <a:schemeClr val="dk1"/>
              </a:solidFill>
              <a:latin typeface="Montserrat"/>
              <a:ea typeface="Montserrat"/>
              <a:cs typeface="Montserrat"/>
              <a:sym typeface="Montserrat"/>
            </a:endParaRPr>
          </a:p>
          <a:p>
            <a:pPr indent="0" lvl="0" marL="0" rtl="0" algn="l">
              <a:spcBef>
                <a:spcPts val="0"/>
              </a:spcBef>
              <a:spcAft>
                <a:spcPts val="0"/>
              </a:spcAft>
              <a:buClr>
                <a:schemeClr val="dk1"/>
              </a:buClr>
              <a:buSzPts val="1100"/>
              <a:buFont typeface="Arial"/>
              <a:buNone/>
            </a:pPr>
            <a:r>
              <a:t/>
            </a:r>
            <a:endParaRPr>
              <a:solidFill>
                <a:schemeClr val="dk1"/>
              </a:solidFill>
              <a:latin typeface="Montserrat"/>
              <a:ea typeface="Montserrat"/>
              <a:cs typeface="Montserrat"/>
              <a:sym typeface="Montserrat"/>
            </a:endParaRPr>
          </a:p>
          <a:p>
            <a:pPr indent="0" lvl="0" marL="457200" rtl="0" algn="l">
              <a:spcBef>
                <a:spcPts val="0"/>
              </a:spcBef>
              <a:spcAft>
                <a:spcPts val="0"/>
              </a:spcAft>
              <a:buNone/>
            </a:pPr>
            <a:r>
              <a:t/>
            </a:r>
            <a:endParaRPr>
              <a:latin typeface="Montserrat"/>
              <a:ea typeface="Montserrat"/>
              <a:cs typeface="Montserrat"/>
              <a:sym typeface="Montserrat"/>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g3395bc0bd97_0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8" name="Google Shape;438;g3395bc0bd97_0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GB">
                <a:solidFill>
                  <a:schemeClr val="dk1"/>
                </a:solidFill>
                <a:latin typeface="Montserrat"/>
                <a:ea typeface="Montserrat"/>
                <a:cs typeface="Montserrat"/>
                <a:sym typeface="Montserrat"/>
              </a:rPr>
              <a:t>Teacher’s Notes:</a:t>
            </a:r>
            <a:endParaRPr b="1">
              <a:solidFill>
                <a:schemeClr val="dk1"/>
              </a:solidFill>
              <a:latin typeface="Montserrat"/>
              <a:ea typeface="Montserrat"/>
              <a:cs typeface="Montserrat"/>
              <a:sym typeface="Montserrat"/>
            </a:endParaRPr>
          </a:p>
          <a:p>
            <a:pPr indent="0" lvl="0" marL="0" rtl="0" algn="l">
              <a:spcBef>
                <a:spcPts val="0"/>
              </a:spcBef>
              <a:spcAft>
                <a:spcPts val="0"/>
              </a:spcAft>
              <a:buClr>
                <a:schemeClr val="dk1"/>
              </a:buClr>
              <a:buSzPts val="1100"/>
              <a:buFont typeface="Arial"/>
              <a:buNone/>
            </a:pPr>
            <a:r>
              <a:t/>
            </a:r>
            <a:endParaRPr>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chemeClr val="dk1"/>
                </a:solidFill>
                <a:latin typeface="Montserrat"/>
                <a:ea typeface="Montserrat"/>
                <a:cs typeface="Montserrat"/>
                <a:sym typeface="Montserrat"/>
              </a:rPr>
              <a:t>While they’re only small, cables are incredibly valuable. </a:t>
            </a:r>
            <a:endParaRPr>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chemeClr val="dk1"/>
                </a:solidFill>
                <a:latin typeface="Montserrat"/>
                <a:ea typeface="Montserrat"/>
                <a:cs typeface="Montserrat"/>
                <a:sym typeface="Montserrat"/>
              </a:rPr>
              <a:t>Cables are made of copper, a special metal that can be recycled to make anything from hospital equipment to electric cars. </a:t>
            </a:r>
            <a:endParaRPr>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chemeClr val="dk1"/>
                </a:solidFill>
                <a:latin typeface="Montserrat"/>
                <a:ea typeface="Montserrat"/>
                <a:cs typeface="Montserrat"/>
                <a:sym typeface="Montserrat"/>
              </a:rPr>
              <a:t>But right now, millions of these cables are sitting forgotten in our homes, meaning thousands of kilograms of copper going to waste. </a:t>
            </a:r>
            <a:endParaRPr>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chemeClr val="dk1"/>
                </a:solidFill>
                <a:latin typeface="Montserrat"/>
                <a:ea typeface="Montserrat"/>
                <a:cs typeface="Montserrat"/>
                <a:sym typeface="Montserrat"/>
              </a:rPr>
              <a:t>In fact, you may have a copper mine in your own home without even realising! </a:t>
            </a:r>
            <a:endParaRPr>
              <a:solidFill>
                <a:schemeClr val="dk1"/>
              </a:solidFill>
              <a:latin typeface="Montserrat"/>
              <a:ea typeface="Montserrat"/>
              <a:cs typeface="Montserrat"/>
              <a:sym typeface="Montserrat"/>
            </a:endParaRPr>
          </a:p>
          <a:p>
            <a:pPr indent="0" lvl="0" marL="457200" rtl="0" algn="l">
              <a:spcBef>
                <a:spcPts val="0"/>
              </a:spcBef>
              <a:spcAft>
                <a:spcPts val="0"/>
              </a:spcAft>
              <a:buClr>
                <a:schemeClr val="dk1"/>
              </a:buClr>
              <a:buSzPts val="1100"/>
              <a:buFont typeface="Arial"/>
              <a:buNone/>
            </a:pPr>
            <a:r>
              <a:t/>
            </a:r>
            <a:endParaRPr>
              <a:solidFill>
                <a:schemeClr val="dk1"/>
              </a:solidFill>
              <a:latin typeface="Montserrat"/>
              <a:ea typeface="Montserrat"/>
              <a:cs typeface="Montserrat"/>
              <a:sym typeface="Montserrat"/>
            </a:endParaRPr>
          </a:p>
          <a:p>
            <a:pPr indent="0" lvl="0" marL="457200" rtl="0" algn="l">
              <a:spcBef>
                <a:spcPts val="0"/>
              </a:spcBef>
              <a:spcAft>
                <a:spcPts val="0"/>
              </a:spcAft>
              <a:buNone/>
            </a:pPr>
            <a:r>
              <a:t/>
            </a:r>
            <a:endParaRPr>
              <a:latin typeface="Montserrat"/>
              <a:ea typeface="Montserrat"/>
              <a:cs typeface="Montserrat"/>
              <a:sym typeface="Montserrat"/>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3" name="Shape 443"/>
        <p:cNvGrpSpPr/>
        <p:nvPr/>
      </p:nvGrpSpPr>
      <p:grpSpPr>
        <a:xfrm>
          <a:off x="0" y="0"/>
          <a:ext cx="0" cy="0"/>
          <a:chOff x="0" y="0"/>
          <a:chExt cx="0" cy="0"/>
        </a:xfrm>
      </p:grpSpPr>
      <p:sp>
        <p:nvSpPr>
          <p:cNvPr id="444" name="Google Shape;444;g34718a92d06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5" name="Google Shape;445;g34718a92d06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latin typeface="Montserrat"/>
                <a:ea typeface="Montserrat"/>
                <a:cs typeface="Montserrat"/>
                <a:sym typeface="Montserrat"/>
              </a:rPr>
              <a:t>Teacher’s Notes:</a:t>
            </a:r>
            <a:endParaRPr b="1">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Join the Great Cable Challenge to save all the copper in your cables from going to waste. </a:t>
            </a:r>
            <a:endParaRPr>
              <a:latin typeface="Montserrat"/>
              <a:ea typeface="Montserrat"/>
              <a:cs typeface="Montserrat"/>
              <a:sym typeface="Montserrat"/>
            </a:endParaRPr>
          </a:p>
          <a:p>
            <a:pPr indent="0" lvl="0" marL="457200" rtl="0" algn="l">
              <a:spcBef>
                <a:spcPts val="0"/>
              </a:spcBef>
              <a:spcAft>
                <a:spcPts val="0"/>
              </a:spcAft>
              <a:buNone/>
            </a:pPr>
            <a:r>
              <a:t/>
            </a:r>
            <a:endParaRPr>
              <a:latin typeface="Montserrat"/>
              <a:ea typeface="Montserrat"/>
              <a:cs typeface="Montserrat"/>
              <a:sym typeface="Montserrat"/>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g3395bc0bd97_0_1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3" name="Google Shape;453;g3395bc0bd97_0_1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latin typeface="Montserrat"/>
                <a:ea typeface="Montserrat"/>
                <a:cs typeface="Montserrat"/>
                <a:sym typeface="Montserrat"/>
              </a:rPr>
              <a:t>Teacher’s Notes:</a:t>
            </a:r>
            <a:endParaRPr b="1">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Do you have old, broken or unwanted cables stashed under a bed or hidden in a drawer at home?</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solidFill>
                  <a:schemeClr val="dk1"/>
                </a:solidFill>
                <a:latin typeface="Montserrat"/>
                <a:ea typeface="Montserrat"/>
                <a:cs typeface="Montserrat"/>
                <a:sym typeface="Montserrat"/>
              </a:rPr>
              <a:t>Just follow the steps in this pack – HypnoCat will help you along the way! </a:t>
            </a:r>
            <a:endParaRPr>
              <a:solidFill>
                <a:schemeClr val="dk1"/>
              </a:solidFill>
              <a:latin typeface="Montserrat"/>
              <a:ea typeface="Montserrat"/>
              <a:cs typeface="Montserrat"/>
              <a:sym typeface="Montserrat"/>
            </a:endParaRPr>
          </a:p>
          <a:p>
            <a:pPr indent="-298450" lvl="0" marL="457200" rtl="0" algn="l">
              <a:lnSpc>
                <a:spcPct val="150000"/>
              </a:lnSpc>
              <a:spcBef>
                <a:spcPts val="0"/>
              </a:spcBef>
              <a:spcAft>
                <a:spcPts val="0"/>
              </a:spcAft>
              <a:buClr>
                <a:schemeClr val="dk1"/>
              </a:buClr>
              <a:buSzPts val="1100"/>
              <a:buFont typeface="Montserrat Light"/>
              <a:buChar char="●"/>
            </a:pPr>
            <a:r>
              <a:rPr b="1" lang="en-GB">
                <a:solidFill>
                  <a:schemeClr val="dk1"/>
                </a:solidFill>
                <a:latin typeface="Montserrat"/>
                <a:ea typeface="Montserrat"/>
                <a:cs typeface="Montserrat"/>
                <a:sym typeface="Montserrat"/>
              </a:rPr>
              <a:t>IMPORTANT SAFETY NOTE FOR TEACHERS: </a:t>
            </a:r>
            <a:r>
              <a:rPr lang="en-GB">
                <a:solidFill>
                  <a:schemeClr val="dk1"/>
                </a:solidFill>
                <a:latin typeface="Montserrat"/>
                <a:ea typeface="Montserrat"/>
                <a:cs typeface="Montserrat"/>
                <a:sym typeface="Montserrat"/>
              </a:rPr>
              <a:t>E</a:t>
            </a:r>
            <a:r>
              <a:rPr lang="en-GB">
                <a:solidFill>
                  <a:schemeClr val="dk1"/>
                </a:solidFill>
                <a:latin typeface="Montserrat"/>
                <a:ea typeface="Montserrat"/>
                <a:cs typeface="Montserrat"/>
                <a:sym typeface="Montserrat"/>
              </a:rPr>
              <a:t>mphasise that students should ask for help from a responsible parent or guardian, or that their parent or guardian should carry them to their local recycling drop off point or into school if offering an in school collection point. </a:t>
            </a:r>
            <a:endParaRPr>
              <a:solidFill>
                <a:schemeClr val="dk1"/>
              </a:solidFill>
              <a:latin typeface="Montserrat"/>
              <a:ea typeface="Montserrat"/>
              <a:cs typeface="Montserrat"/>
              <a:sym typeface="Montserrat"/>
            </a:endParaRPr>
          </a:p>
          <a:p>
            <a:pPr indent="0" lvl="0" marL="457200" rtl="0" algn="l">
              <a:spcBef>
                <a:spcPts val="0"/>
              </a:spcBef>
              <a:spcAft>
                <a:spcPts val="0"/>
              </a:spcAft>
              <a:buNone/>
            </a:pPr>
            <a:r>
              <a:t/>
            </a:r>
            <a:endParaRPr>
              <a:solidFill>
                <a:schemeClr val="dk1"/>
              </a:solidFill>
              <a:latin typeface="Montserrat"/>
              <a:ea typeface="Montserrat"/>
              <a:cs typeface="Montserrat"/>
              <a:sym typeface="Montserrat"/>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9" name="Shape 459"/>
        <p:cNvGrpSpPr/>
        <p:nvPr/>
      </p:nvGrpSpPr>
      <p:grpSpPr>
        <a:xfrm>
          <a:off x="0" y="0"/>
          <a:ext cx="0" cy="0"/>
          <a:chOff x="0" y="0"/>
          <a:chExt cx="0" cy="0"/>
        </a:xfrm>
      </p:grpSpPr>
      <p:sp>
        <p:nvSpPr>
          <p:cNvPr id="460" name="Google Shape;460;g3395bc0bd97_0_1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1" name="Google Shape;461;g3395bc0bd97_0_1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34749219298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4" name="Google Shape;274;g34749219298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latin typeface="Montserrat"/>
                <a:ea typeface="Montserrat"/>
                <a:cs typeface="Montserrat"/>
                <a:sym typeface="Montserrat"/>
              </a:rPr>
              <a:t>Question?</a:t>
            </a:r>
            <a:endParaRPr b="1">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a:p>
            <a:pPr indent="0" lvl="0" marL="0" rtl="0" algn="l">
              <a:spcBef>
                <a:spcPts val="0"/>
              </a:spcBef>
              <a:spcAft>
                <a:spcPts val="0"/>
              </a:spcAft>
              <a:buNone/>
            </a:pPr>
            <a:r>
              <a:rPr lang="en-GB">
                <a:latin typeface="Montserrat"/>
                <a:ea typeface="Montserrat"/>
                <a:cs typeface="Montserrat"/>
                <a:sym typeface="Montserrat"/>
              </a:rPr>
              <a:t>Has anyone seen HypnoCat before?</a:t>
            </a:r>
            <a:endParaRPr>
              <a:latin typeface="Montserrat"/>
              <a:ea typeface="Montserrat"/>
              <a:cs typeface="Montserrat"/>
              <a:sym typeface="Montserrat"/>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g3395bc0bd97_0_1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1" name="Google Shape;281;g3395bc0bd97_0_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g34749219298_0_3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7" name="Google Shape;287;g34749219298_0_3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g3395bc0bd97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2" name="Google Shape;292;g3395bc0bd97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latin typeface="Montserrat"/>
                <a:ea typeface="Montserrat"/>
                <a:cs typeface="Montserrat"/>
                <a:sym typeface="Montserrat"/>
              </a:rPr>
              <a:t>Notes:</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a:p>
            <a:pPr indent="0" lvl="0" marL="0" rtl="0" algn="l">
              <a:spcBef>
                <a:spcPts val="0"/>
              </a:spcBef>
              <a:spcAft>
                <a:spcPts val="0"/>
              </a:spcAft>
              <a:buNone/>
            </a:pPr>
            <a:r>
              <a:rPr b="1" lang="en-GB">
                <a:latin typeface="Montserrat"/>
                <a:ea typeface="Montserrat"/>
                <a:cs typeface="Montserrat"/>
                <a:sym typeface="Montserrat"/>
              </a:rPr>
              <a:t>Ask the audience: So what is e-waste and why should we focus on it?</a:t>
            </a:r>
            <a:endParaRPr b="1">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E-waste is one of the fastest growing sources of waste in the world - and in the UK!</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This means we are all throwing away more and more electricals.</a:t>
            </a:r>
            <a:endParaRPr>
              <a:latin typeface="Montserrat"/>
              <a:ea typeface="Montserrat"/>
              <a:cs typeface="Montserrat"/>
              <a:sym typeface="Montserrat"/>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g3395bc0bd97_0_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1" name="Google Shape;301;g3395bc0bd97_0_1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GB">
                <a:solidFill>
                  <a:schemeClr val="dk1"/>
                </a:solidFill>
                <a:latin typeface="Montserrat"/>
                <a:ea typeface="Montserrat"/>
                <a:cs typeface="Montserrat"/>
                <a:sym typeface="Montserrat"/>
              </a:rPr>
              <a:t>N</a:t>
            </a:r>
            <a:r>
              <a:rPr b="1" lang="en-GB">
                <a:latin typeface="Montserrat"/>
                <a:ea typeface="Montserrat"/>
                <a:cs typeface="Montserrat"/>
                <a:sym typeface="Montserrat"/>
              </a:rPr>
              <a:t>otes:</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a:p>
            <a:pPr indent="-298450" lvl="0" marL="457200" rtl="0" algn="l">
              <a:spcBef>
                <a:spcPts val="0"/>
              </a:spcBef>
              <a:spcAft>
                <a:spcPts val="0"/>
              </a:spcAft>
              <a:buSzPts val="1100"/>
              <a:buChar char="●"/>
            </a:pPr>
            <a:r>
              <a:rPr lang="en-GB">
                <a:latin typeface="Montserrat"/>
                <a:ea typeface="Montserrat"/>
                <a:cs typeface="Montserrat"/>
                <a:sym typeface="Montserrat"/>
              </a:rPr>
              <a:t>Electricals are incredibly complex products, made of different parts and components -</a:t>
            </a:r>
            <a:r>
              <a:rPr b="1" lang="en-GB">
                <a:latin typeface="Montserrat"/>
                <a:ea typeface="Montserrat"/>
                <a:cs typeface="Montserrat"/>
                <a:sym typeface="Montserrat"/>
              </a:rPr>
              <a:t> in reference to the picture don’t try this at home! </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These parts and components are made from raw materials which have often been dug up from the ground through mining</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However - these precious raw materials can all be reused.</a:t>
            </a:r>
            <a:endParaRPr>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a:p>
            <a:pPr indent="0" lvl="0" marL="0" rtl="0" algn="l">
              <a:spcBef>
                <a:spcPts val="0"/>
              </a:spcBef>
              <a:spcAft>
                <a:spcPts val="0"/>
              </a:spcAft>
              <a:buNone/>
            </a:pPr>
            <a:r>
              <a:rPr i="1" lang="en-GB">
                <a:latin typeface="Montserrat"/>
                <a:ea typeface="Montserrat"/>
                <a:cs typeface="Montserrat"/>
                <a:sym typeface="Montserrat"/>
              </a:rPr>
              <a:t>Image: Todd Mclellan Things Come Apart</a:t>
            </a:r>
            <a:endParaRPr i="1">
              <a:latin typeface="Montserrat"/>
              <a:ea typeface="Montserrat"/>
              <a:cs typeface="Montserrat"/>
              <a:sym typeface="Montserrat"/>
            </a:endParaRPr>
          </a:p>
          <a:p>
            <a:pPr indent="0" lvl="0" marL="0" rtl="0" algn="l">
              <a:spcBef>
                <a:spcPts val="0"/>
              </a:spcBef>
              <a:spcAft>
                <a:spcPts val="0"/>
              </a:spcAft>
              <a:buNone/>
            </a:pPr>
            <a:r>
              <a:rPr i="1" lang="en-GB">
                <a:latin typeface="Montserrat"/>
                <a:ea typeface="Montserrat"/>
                <a:cs typeface="Montserrat"/>
                <a:sym typeface="Montserrat"/>
              </a:rPr>
              <a:t>(potential “Tear down” exercise with a few different products looking a the amount of parts they’re made of)</a:t>
            </a:r>
            <a:endParaRPr i="1">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p:txBody>
      </p:sp>
      <p:sp>
        <p:nvSpPr>
          <p:cNvPr id="302" name="Google Shape;302;g3395bc0bd97_0_1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g3395bc0bd97_0_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6" name="Google Shape;316;g3395bc0bd97_0_6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GB">
                <a:solidFill>
                  <a:schemeClr val="dk1"/>
                </a:solidFill>
                <a:latin typeface="Montserrat"/>
                <a:ea typeface="Montserrat"/>
                <a:cs typeface="Montserrat"/>
                <a:sym typeface="Montserrat"/>
              </a:rPr>
              <a:t>Teacher’s</a:t>
            </a:r>
            <a:r>
              <a:rPr b="1" lang="en-GB">
                <a:latin typeface="Montserrat"/>
                <a:ea typeface="Montserrat"/>
                <a:cs typeface="Montserrat"/>
                <a:sym typeface="Montserrat"/>
              </a:rPr>
              <a:t> notes:</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Just like electricals, batteries are made of parts and components</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Don’t try this at home!</a:t>
            </a:r>
            <a:endParaRPr>
              <a:latin typeface="Montserrat"/>
              <a:ea typeface="Montserrat"/>
              <a:cs typeface="Montserrat"/>
              <a:sym typeface="Montserrat"/>
            </a:endParaRPr>
          </a:p>
          <a:p>
            <a:pPr indent="-298450" lvl="0" marL="457200" rtl="0" algn="l">
              <a:lnSpc>
                <a:spcPct val="115000"/>
              </a:lnSpc>
              <a:spcBef>
                <a:spcPts val="0"/>
              </a:spcBef>
              <a:spcAft>
                <a:spcPts val="0"/>
              </a:spcAft>
              <a:buSzPts val="1100"/>
              <a:buFont typeface="Montserrat"/>
              <a:buChar char="●"/>
            </a:pPr>
            <a:r>
              <a:rPr lang="en-GB">
                <a:solidFill>
                  <a:srgbClr val="202124"/>
                </a:solidFill>
                <a:latin typeface="Montserrat"/>
                <a:ea typeface="Montserrat"/>
                <a:cs typeface="Montserrat"/>
                <a:sym typeface="Montserrat"/>
              </a:rPr>
              <a:t>There are many valuable materials inside batteries that can be reused if recycled properly, like nickel, zinc, cadmium and lithium.</a:t>
            </a:r>
            <a:endParaRPr>
              <a:solidFill>
                <a:srgbClr val="202124"/>
              </a:solidFill>
              <a:latin typeface="Montserrat"/>
              <a:ea typeface="Montserrat"/>
              <a:cs typeface="Montserrat"/>
              <a:sym typeface="Montserrat"/>
            </a:endParaRPr>
          </a:p>
          <a:p>
            <a:pPr indent="-298450" lvl="0" marL="457200" rtl="0" algn="l">
              <a:lnSpc>
                <a:spcPct val="115000"/>
              </a:lnSpc>
              <a:spcBef>
                <a:spcPts val="0"/>
              </a:spcBef>
              <a:spcAft>
                <a:spcPts val="0"/>
              </a:spcAft>
              <a:buClr>
                <a:srgbClr val="202124"/>
              </a:buClr>
              <a:buSzPts val="1100"/>
              <a:buFont typeface="Montserrat"/>
              <a:buChar char="●"/>
            </a:pPr>
            <a:r>
              <a:rPr lang="en-GB">
                <a:solidFill>
                  <a:srgbClr val="202124"/>
                </a:solidFill>
                <a:latin typeface="Montserrat"/>
                <a:ea typeface="Montserrat"/>
                <a:cs typeface="Montserrat"/>
                <a:sym typeface="Montserrat"/>
              </a:rPr>
              <a:t>Everything we have talked about regarding electricals applies to batteries as well </a:t>
            </a:r>
            <a:endParaRPr>
              <a:solidFill>
                <a:srgbClr val="202124"/>
              </a:solidFill>
              <a:latin typeface="Montserrat"/>
              <a:ea typeface="Montserrat"/>
              <a:cs typeface="Montserrat"/>
              <a:sym typeface="Montserrat"/>
            </a:endParaRPr>
          </a:p>
          <a:p>
            <a:pPr indent="-298450" lvl="0" marL="457200" rtl="0" algn="l">
              <a:lnSpc>
                <a:spcPct val="115000"/>
              </a:lnSpc>
              <a:spcBef>
                <a:spcPts val="0"/>
              </a:spcBef>
              <a:spcAft>
                <a:spcPts val="0"/>
              </a:spcAft>
              <a:buClr>
                <a:srgbClr val="202124"/>
              </a:buClr>
              <a:buSzPts val="1100"/>
              <a:buFont typeface="Montserrat"/>
              <a:buChar char="●"/>
            </a:pPr>
            <a:r>
              <a:rPr lang="en-GB">
                <a:solidFill>
                  <a:srgbClr val="202124"/>
                </a:solidFill>
                <a:latin typeface="Montserrat"/>
                <a:ea typeface="Montserrat"/>
                <a:cs typeface="Montserrat"/>
                <a:sym typeface="Montserrat"/>
              </a:rPr>
              <a:t>Binning batteries causes loss of resource, unnecessary mining and damage to the environment </a:t>
            </a:r>
            <a:endParaRPr>
              <a:solidFill>
                <a:srgbClr val="202124"/>
              </a:solidFill>
              <a:latin typeface="Montserrat"/>
              <a:ea typeface="Montserrat"/>
              <a:cs typeface="Montserrat"/>
              <a:sym typeface="Montserrat"/>
            </a:endParaRPr>
          </a:p>
          <a:p>
            <a:pPr indent="-298450" lvl="0" marL="457200" rtl="0" algn="l">
              <a:lnSpc>
                <a:spcPct val="115000"/>
              </a:lnSpc>
              <a:spcBef>
                <a:spcPts val="0"/>
              </a:spcBef>
              <a:spcAft>
                <a:spcPts val="0"/>
              </a:spcAft>
              <a:buClr>
                <a:srgbClr val="202124"/>
              </a:buClr>
              <a:buSzPts val="1100"/>
              <a:buFont typeface="Montserrat"/>
              <a:buChar char="●"/>
            </a:pPr>
            <a:r>
              <a:rPr lang="en-GB">
                <a:solidFill>
                  <a:srgbClr val="202124"/>
                </a:solidFill>
                <a:latin typeface="Montserrat"/>
                <a:ea typeface="Montserrat"/>
                <a:cs typeface="Montserrat"/>
                <a:sym typeface="Montserrat"/>
              </a:rPr>
              <a:t>Additionally with batteries, binning lose or hidden batteries causes fires </a:t>
            </a:r>
            <a:endParaRPr>
              <a:solidFill>
                <a:srgbClr val="202124"/>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Electricals containing batteries that tend to be discarded the most are smaller, frequently used and often cheaper electricals like toothbrushes, chargers, games controls, toys and Fast Tech.</a:t>
            </a:r>
            <a:endParaRPr>
              <a:solidFill>
                <a:srgbClr val="212529"/>
              </a:solidFill>
              <a:latin typeface="Montserrat"/>
              <a:ea typeface="Montserrat"/>
              <a:cs typeface="Montserrat"/>
              <a:sym typeface="Montserrat"/>
            </a:endParaRPr>
          </a:p>
          <a:p>
            <a:pPr indent="0" lvl="0" marL="0" rtl="0" algn="l">
              <a:spcBef>
                <a:spcPts val="0"/>
              </a:spcBef>
              <a:spcAft>
                <a:spcPts val="0"/>
              </a:spcAft>
              <a:buNone/>
            </a:pPr>
            <a:r>
              <a:t/>
            </a:r>
            <a:endParaRPr>
              <a:solidFill>
                <a:srgbClr val="212529"/>
              </a:solidFill>
              <a:latin typeface="Montserrat"/>
              <a:ea typeface="Montserrat"/>
              <a:cs typeface="Montserrat"/>
              <a:sym typeface="Montserrat"/>
            </a:endParaRPr>
          </a:p>
          <a:p>
            <a:pPr indent="0" lvl="0" marL="457200" rtl="0" algn="l">
              <a:lnSpc>
                <a:spcPct val="115000"/>
              </a:lnSpc>
              <a:spcBef>
                <a:spcPts val="0"/>
              </a:spcBef>
              <a:spcAft>
                <a:spcPts val="0"/>
              </a:spcAft>
              <a:buNone/>
            </a:pPr>
            <a:r>
              <a:t/>
            </a:r>
            <a:endParaRPr>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a:p>
            <a:pPr indent="0" lvl="0" marL="0" rtl="0" algn="l">
              <a:spcBef>
                <a:spcPts val="0"/>
              </a:spcBef>
              <a:spcAft>
                <a:spcPts val="0"/>
              </a:spcAft>
              <a:buNone/>
            </a:pPr>
            <a:r>
              <a:rPr i="1" lang="en-GB">
                <a:latin typeface="Montserrat"/>
                <a:ea typeface="Montserrat"/>
                <a:cs typeface="Montserrat"/>
                <a:sym typeface="Montserrat"/>
              </a:rPr>
              <a:t>Image: Todd Mclellan Things Come Apart</a:t>
            </a:r>
            <a:endParaRPr i="1">
              <a:latin typeface="Montserrat"/>
              <a:ea typeface="Montserrat"/>
              <a:cs typeface="Montserrat"/>
              <a:sym typeface="Montserrat"/>
            </a:endParaRPr>
          </a:p>
          <a:p>
            <a:pPr indent="0" lvl="0" marL="0" rtl="0" algn="l">
              <a:spcBef>
                <a:spcPts val="0"/>
              </a:spcBef>
              <a:spcAft>
                <a:spcPts val="0"/>
              </a:spcAft>
              <a:buNone/>
            </a:pPr>
            <a:r>
              <a:rPr i="1" lang="en-GB">
                <a:latin typeface="Montserrat"/>
                <a:ea typeface="Montserrat"/>
                <a:cs typeface="Montserrat"/>
                <a:sym typeface="Montserrat"/>
              </a:rPr>
              <a:t>(potential “Tear down” exercise with a few different products looking a the amount of parts they’re made of)</a:t>
            </a:r>
            <a:endParaRPr i="1">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p:txBody>
      </p:sp>
      <p:sp>
        <p:nvSpPr>
          <p:cNvPr id="317" name="Google Shape;317;g3395bc0bd97_0_6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g3395bc0bd97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1" name="Google Shape;331;g3395bc0bd97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3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3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32.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32.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32.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3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32.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32.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32.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23.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2" showMasterSp="0">
  <p:cSld name="TITLE_AND_BODY_10">
    <p:bg>
      <p:bgPr>
        <a:solidFill>
          <a:srgbClr val="FFFFFF"/>
        </a:solidFill>
      </p:bgPr>
    </p:bg>
    <p:spTree>
      <p:nvGrpSpPr>
        <p:cNvPr id="50" name="Shape 50"/>
        <p:cNvGrpSpPr/>
        <p:nvPr/>
      </p:nvGrpSpPr>
      <p:grpSpPr>
        <a:xfrm>
          <a:off x="0" y="0"/>
          <a:ext cx="0" cy="0"/>
          <a:chOff x="0" y="0"/>
          <a:chExt cx="0" cy="0"/>
        </a:xfrm>
      </p:grpSpPr>
      <p:cxnSp>
        <p:nvCxnSpPr>
          <p:cNvPr id="51" name="Google Shape;51;p13"/>
          <p:cNvCxnSpPr/>
          <p:nvPr/>
        </p:nvCxnSpPr>
        <p:spPr>
          <a:xfrm flipH="1" rot="10800000">
            <a:off x="171225" y="4701650"/>
            <a:ext cx="8792100" cy="600"/>
          </a:xfrm>
          <a:prstGeom prst="straightConnector1">
            <a:avLst/>
          </a:prstGeom>
          <a:noFill/>
          <a:ln cap="flat" cmpd="sng" w="9525">
            <a:solidFill>
              <a:schemeClr val="lt2"/>
            </a:solidFill>
            <a:prstDash val="solid"/>
            <a:round/>
            <a:headEnd len="sm" w="sm" type="none"/>
            <a:tailEnd len="sm" w="sm" type="none"/>
          </a:ln>
        </p:spPr>
      </p:cxnSp>
      <p:pic>
        <p:nvPicPr>
          <p:cNvPr id="52" name="Google Shape;52;p13"/>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sp>
        <p:nvSpPr>
          <p:cNvPr id="53" name="Google Shape;53;p13"/>
          <p:cNvSpPr txBox="1"/>
          <p:nvPr>
            <p:ph idx="1" type="subTitle"/>
          </p:nvPr>
        </p:nvSpPr>
        <p:spPr>
          <a:xfrm>
            <a:off x="171225" y="4875750"/>
            <a:ext cx="8985900" cy="85500"/>
          </a:xfrm>
          <a:prstGeom prst="rect">
            <a:avLst/>
          </a:prstGeom>
          <a:noFill/>
          <a:ln>
            <a:noFill/>
          </a:ln>
        </p:spPr>
        <p:txBody>
          <a:bodyPr anchorCtr="0" anchor="t" bIns="0" lIns="0" spcFirstLastPara="1" rIns="0" wrap="square" tIns="0">
            <a:normAutofit/>
          </a:bodyPr>
          <a:lstStyle>
            <a:lvl1pPr lvl="0" marR="0" algn="l">
              <a:lnSpc>
                <a:spcPct val="100000"/>
              </a:lnSpc>
              <a:spcBef>
                <a:spcPts val="0"/>
              </a:spcBef>
              <a:spcAft>
                <a:spcPts val="0"/>
              </a:spcAft>
              <a:buClr>
                <a:srgbClr val="000000"/>
              </a:buClr>
              <a:buSzPts val="600"/>
              <a:buFont typeface="Arial"/>
              <a:buNone/>
              <a:defRPr b="0" i="0" sz="600" u="none" cap="none" strike="noStrike">
                <a:solidFill>
                  <a:srgbClr val="000000"/>
                </a:solidFill>
                <a:latin typeface="Montserrat Light"/>
                <a:ea typeface="Montserrat Light"/>
                <a:cs typeface="Montserrat Light"/>
                <a:sym typeface="Montserrat Light"/>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pic>
        <p:nvPicPr>
          <p:cNvPr id="54" name="Google Shape;54;p13"/>
          <p:cNvPicPr preferRelativeResize="0"/>
          <p:nvPr/>
        </p:nvPicPr>
        <p:blipFill rotWithShape="1">
          <a:blip r:embed="rId3">
            <a:alphaModFix/>
          </a:blip>
          <a:srcRect b="0" l="0" r="0" t="0"/>
          <a:stretch/>
        </p:blipFill>
        <p:spPr>
          <a:xfrm>
            <a:off x="60729" y="4737496"/>
            <a:ext cx="365941" cy="32857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8" showMasterSp="0">
  <p:cSld name="TITLE_AND_BODY_3_1">
    <p:bg>
      <p:bgPr>
        <a:solidFill>
          <a:srgbClr val="FFFFFF"/>
        </a:solidFill>
      </p:bgPr>
    </p:bg>
    <p:spTree>
      <p:nvGrpSpPr>
        <p:cNvPr id="55" name="Shape 55"/>
        <p:cNvGrpSpPr/>
        <p:nvPr/>
      </p:nvGrpSpPr>
      <p:grpSpPr>
        <a:xfrm>
          <a:off x="0" y="0"/>
          <a:ext cx="0" cy="0"/>
          <a:chOff x="0" y="0"/>
          <a:chExt cx="0" cy="0"/>
        </a:xfrm>
      </p:grpSpPr>
      <p:cxnSp>
        <p:nvCxnSpPr>
          <p:cNvPr id="56" name="Google Shape;56;p14"/>
          <p:cNvCxnSpPr/>
          <p:nvPr/>
        </p:nvCxnSpPr>
        <p:spPr>
          <a:xfrm flipH="1" rot="10800000">
            <a:off x="171225" y="4701650"/>
            <a:ext cx="8792100" cy="600"/>
          </a:xfrm>
          <a:prstGeom prst="straightConnector1">
            <a:avLst/>
          </a:prstGeom>
          <a:noFill/>
          <a:ln cap="flat" cmpd="sng" w="9525">
            <a:solidFill>
              <a:schemeClr val="lt2"/>
            </a:solidFill>
            <a:prstDash val="solid"/>
            <a:round/>
            <a:headEnd len="sm" w="sm" type="none"/>
            <a:tailEnd len="sm" w="sm" type="none"/>
          </a:ln>
        </p:spPr>
      </p:cxnSp>
      <p:pic>
        <p:nvPicPr>
          <p:cNvPr id="57" name="Google Shape;57;p14"/>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pic>
        <p:nvPicPr>
          <p:cNvPr id="58" name="Google Shape;58;p14"/>
          <p:cNvPicPr preferRelativeResize="0"/>
          <p:nvPr/>
        </p:nvPicPr>
        <p:blipFill rotWithShape="1">
          <a:blip r:embed="rId3">
            <a:alphaModFix/>
          </a:blip>
          <a:srcRect b="0" l="0" r="0" t="0"/>
          <a:stretch/>
        </p:blipFill>
        <p:spPr>
          <a:xfrm>
            <a:off x="60729" y="4737496"/>
            <a:ext cx="365941" cy="32857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showMasterSp="0">
  <p:cSld name="TITLE_AND_BODY_11">
    <p:bg>
      <p:bgPr>
        <a:solidFill>
          <a:srgbClr val="FFFFFF"/>
        </a:solidFill>
      </p:bgPr>
    </p:bg>
    <p:spTree>
      <p:nvGrpSpPr>
        <p:cNvPr id="59" name="Shape 59"/>
        <p:cNvGrpSpPr/>
        <p:nvPr/>
      </p:nvGrpSpPr>
      <p:grpSpPr>
        <a:xfrm>
          <a:off x="0" y="0"/>
          <a:ext cx="0" cy="0"/>
          <a:chOff x="0" y="0"/>
          <a:chExt cx="0" cy="0"/>
        </a:xfrm>
      </p:grpSpPr>
      <p:cxnSp>
        <p:nvCxnSpPr>
          <p:cNvPr id="60" name="Google Shape;60;p15"/>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61" name="Google Shape;61;p15"/>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62" name="Google Shape;62;p15"/>
          <p:cNvSpPr txBox="1"/>
          <p:nvPr>
            <p:ph idx="1" type="subTitle"/>
          </p:nvPr>
        </p:nvSpPr>
        <p:spPr>
          <a:xfrm>
            <a:off x="171225" y="4875750"/>
            <a:ext cx="8985900" cy="85500"/>
          </a:xfrm>
          <a:prstGeom prst="rect">
            <a:avLst/>
          </a:prstGeom>
        </p:spPr>
        <p:txBody>
          <a:bodyPr anchorCtr="0" anchor="t" bIns="0" lIns="0" spcFirstLastPara="1" rIns="0" wrap="square" tIns="0">
            <a:normAutofit/>
          </a:bodyPr>
          <a:lstStyle>
            <a:lvl1pPr lvl="0">
              <a:spcBef>
                <a:spcPts val="0"/>
              </a:spcBef>
              <a:spcAft>
                <a:spcPts val="0"/>
              </a:spcAft>
              <a:buNone/>
              <a:defRPr sz="600">
                <a:latin typeface="Montserrat Light"/>
                <a:ea typeface="Montserrat Light"/>
                <a:cs typeface="Montserrat Light"/>
                <a:sym typeface="Montserrat Light"/>
              </a:defRPr>
            </a:lvl1pPr>
            <a:lvl2pPr lvl="1">
              <a:spcBef>
                <a:spcPts val="1200"/>
              </a:spcBef>
              <a:spcAft>
                <a:spcPts val="0"/>
              </a:spcAft>
              <a:buNone/>
              <a:defRPr/>
            </a:lvl2pPr>
            <a:lvl3pPr lvl="2">
              <a:spcBef>
                <a:spcPts val="1200"/>
              </a:spcBef>
              <a:spcAft>
                <a:spcPts val="0"/>
              </a:spcAft>
              <a:buNone/>
              <a:defRPr/>
            </a:lvl3pPr>
            <a:lvl4pPr lvl="3">
              <a:spcBef>
                <a:spcPts val="1200"/>
              </a:spcBef>
              <a:spcAft>
                <a:spcPts val="0"/>
              </a:spcAft>
              <a:buNone/>
              <a:defRPr/>
            </a:lvl4pPr>
            <a:lvl5pPr lvl="4">
              <a:spcBef>
                <a:spcPts val="1200"/>
              </a:spcBef>
              <a:spcAft>
                <a:spcPts val="0"/>
              </a:spcAft>
              <a:buNone/>
              <a:defRPr/>
            </a:lvl5pPr>
            <a:lvl6pPr lvl="5">
              <a:spcBef>
                <a:spcPts val="1200"/>
              </a:spcBef>
              <a:spcAft>
                <a:spcPts val="0"/>
              </a:spcAft>
              <a:buNone/>
              <a:defRPr/>
            </a:lvl6pPr>
            <a:lvl7pPr lvl="6">
              <a:spcBef>
                <a:spcPts val="1200"/>
              </a:spcBef>
              <a:spcAft>
                <a:spcPts val="0"/>
              </a:spcAft>
              <a:buNone/>
              <a:defRPr/>
            </a:lvl7pPr>
            <a:lvl8pPr lvl="7">
              <a:spcBef>
                <a:spcPts val="1200"/>
              </a:spcBef>
              <a:spcAft>
                <a:spcPts val="0"/>
              </a:spcAft>
              <a:buNone/>
              <a:defRPr/>
            </a:lvl8pPr>
            <a:lvl9pPr lvl="8">
              <a:spcBef>
                <a:spcPts val="1200"/>
              </a:spcBef>
              <a:spcAft>
                <a:spcPts val="1200"/>
              </a:spcAft>
              <a:buNone/>
              <a:defRPr/>
            </a:lvl9pPr>
          </a:lstStyle>
          <a:p/>
        </p:txBody>
      </p:sp>
      <p:pic>
        <p:nvPicPr>
          <p:cNvPr id="63" name="Google Shape;63;p15"/>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pic>
        <p:nvPicPr>
          <p:cNvPr id="64" name="Google Shape;64;p15"/>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
        <p:nvSpPr>
          <p:cNvPr id="65" name="Google Shape;65;p15"/>
          <p:cNvSpPr txBox="1"/>
          <p:nvPr>
            <p:ph type="title"/>
          </p:nvPr>
        </p:nvSpPr>
        <p:spPr>
          <a:xfrm>
            <a:off x="433925" y="316325"/>
            <a:ext cx="8171700" cy="448800"/>
          </a:xfrm>
          <a:prstGeom prst="rect">
            <a:avLst/>
          </a:prstGeom>
        </p:spPr>
        <p:txBody>
          <a:bodyPr anchorCtr="0" anchor="t" bIns="91425" lIns="91425" spcFirstLastPara="1" rIns="91425" wrap="square" tIns="91425">
            <a:normAutofit/>
          </a:bodyPr>
          <a:lstStyle>
            <a:lvl1pPr lvl="0">
              <a:spcBef>
                <a:spcPts val="0"/>
              </a:spcBef>
              <a:spcAft>
                <a:spcPts val="0"/>
              </a:spcAft>
              <a:buClr>
                <a:schemeClr val="dk1"/>
              </a:buClr>
              <a:buSzPts val="2800"/>
              <a:buNone/>
              <a:defRPr>
                <a:solidFill>
                  <a:schemeClr val="dk1"/>
                </a:solidFill>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6" name="Google Shape;66;p15"/>
          <p:cNvSpPr txBox="1"/>
          <p:nvPr>
            <p:ph idx="2" type="body"/>
          </p:nvPr>
        </p:nvSpPr>
        <p:spPr>
          <a:xfrm>
            <a:off x="342625" y="934600"/>
            <a:ext cx="8460900" cy="36108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Font typeface="Montserrat"/>
              <a:buChar char="●"/>
              <a:defRPr>
                <a:latin typeface="Montserrat"/>
                <a:ea typeface="Montserrat"/>
                <a:cs typeface="Montserrat"/>
                <a:sym typeface="Montserrat"/>
              </a:defRPr>
            </a:lvl1pPr>
            <a:lvl2pPr indent="-317500" lvl="1" marL="914400">
              <a:spcBef>
                <a:spcPts val="0"/>
              </a:spcBef>
              <a:spcAft>
                <a:spcPts val="0"/>
              </a:spcAft>
              <a:buSzPts val="1400"/>
              <a:buFont typeface="Montserrat"/>
              <a:buChar char="○"/>
              <a:defRPr>
                <a:latin typeface="Montserrat"/>
                <a:ea typeface="Montserrat"/>
                <a:cs typeface="Montserrat"/>
                <a:sym typeface="Montserrat"/>
              </a:defRPr>
            </a:lvl2pPr>
            <a:lvl3pPr indent="-317500" lvl="2" marL="1371600">
              <a:spcBef>
                <a:spcPts val="0"/>
              </a:spcBef>
              <a:spcAft>
                <a:spcPts val="0"/>
              </a:spcAft>
              <a:buSzPts val="1400"/>
              <a:buFont typeface="Montserrat"/>
              <a:buChar char="■"/>
              <a:defRPr>
                <a:latin typeface="Montserrat"/>
                <a:ea typeface="Montserrat"/>
                <a:cs typeface="Montserrat"/>
                <a:sym typeface="Montserrat"/>
              </a:defRPr>
            </a:lvl3pPr>
            <a:lvl4pPr indent="-317500" lvl="3" marL="1828800">
              <a:spcBef>
                <a:spcPts val="0"/>
              </a:spcBef>
              <a:spcAft>
                <a:spcPts val="0"/>
              </a:spcAft>
              <a:buSzPts val="1400"/>
              <a:buFont typeface="Montserrat"/>
              <a:buChar char="●"/>
              <a:defRPr>
                <a:latin typeface="Montserrat"/>
                <a:ea typeface="Montserrat"/>
                <a:cs typeface="Montserrat"/>
                <a:sym typeface="Montserrat"/>
              </a:defRPr>
            </a:lvl4pPr>
            <a:lvl5pPr indent="-317500" lvl="4" marL="2286000">
              <a:spcBef>
                <a:spcPts val="0"/>
              </a:spcBef>
              <a:spcAft>
                <a:spcPts val="0"/>
              </a:spcAft>
              <a:buSzPts val="1400"/>
              <a:buFont typeface="Montserrat"/>
              <a:buChar char="○"/>
              <a:defRPr>
                <a:latin typeface="Montserrat"/>
                <a:ea typeface="Montserrat"/>
                <a:cs typeface="Montserrat"/>
                <a:sym typeface="Montserrat"/>
              </a:defRPr>
            </a:lvl5pPr>
            <a:lvl6pPr indent="-317500" lvl="5" marL="2743200">
              <a:spcBef>
                <a:spcPts val="0"/>
              </a:spcBef>
              <a:spcAft>
                <a:spcPts val="0"/>
              </a:spcAft>
              <a:buSzPts val="1400"/>
              <a:buFont typeface="Montserrat"/>
              <a:buChar char="■"/>
              <a:defRPr>
                <a:latin typeface="Montserrat"/>
                <a:ea typeface="Montserrat"/>
                <a:cs typeface="Montserrat"/>
                <a:sym typeface="Montserrat"/>
              </a:defRPr>
            </a:lvl6pPr>
            <a:lvl7pPr indent="-317500" lvl="6" marL="3200400">
              <a:spcBef>
                <a:spcPts val="0"/>
              </a:spcBef>
              <a:spcAft>
                <a:spcPts val="0"/>
              </a:spcAft>
              <a:buSzPts val="1400"/>
              <a:buFont typeface="Montserrat"/>
              <a:buChar char="●"/>
              <a:defRPr>
                <a:latin typeface="Montserrat"/>
                <a:ea typeface="Montserrat"/>
                <a:cs typeface="Montserrat"/>
                <a:sym typeface="Montserrat"/>
              </a:defRPr>
            </a:lvl7pPr>
            <a:lvl8pPr indent="-317500" lvl="7" marL="3657600">
              <a:spcBef>
                <a:spcPts val="0"/>
              </a:spcBef>
              <a:spcAft>
                <a:spcPts val="0"/>
              </a:spcAft>
              <a:buSzPts val="1400"/>
              <a:buFont typeface="Montserrat"/>
              <a:buChar char="○"/>
              <a:defRPr>
                <a:latin typeface="Montserrat"/>
                <a:ea typeface="Montserrat"/>
                <a:cs typeface="Montserrat"/>
                <a:sym typeface="Montserrat"/>
              </a:defRPr>
            </a:lvl8pPr>
            <a:lvl9pPr indent="-317500" lvl="8" marL="4114800">
              <a:spcBef>
                <a:spcPts val="0"/>
              </a:spcBef>
              <a:spcAft>
                <a:spcPts val="0"/>
              </a:spcAft>
              <a:buSzPts val="1400"/>
              <a:buFont typeface="Montserrat"/>
              <a:buChar char="■"/>
              <a:defRPr>
                <a:latin typeface="Montserrat"/>
                <a:ea typeface="Montserrat"/>
                <a:cs typeface="Montserrat"/>
                <a:sym typeface="Montserrat"/>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page pink" showMasterSp="0">
  <p:cSld name="TITLE_AND_BODY_1_1_3_2">
    <p:bg>
      <p:bgPr>
        <a:solidFill>
          <a:srgbClr val="ED008C"/>
        </a:solidFill>
      </p:bgPr>
    </p:bg>
    <p:spTree>
      <p:nvGrpSpPr>
        <p:cNvPr id="67" name="Shape 67"/>
        <p:cNvGrpSpPr/>
        <p:nvPr/>
      </p:nvGrpSpPr>
      <p:grpSpPr>
        <a:xfrm>
          <a:off x="0" y="0"/>
          <a:ext cx="0" cy="0"/>
          <a:chOff x="0" y="0"/>
          <a:chExt cx="0" cy="0"/>
        </a:xfrm>
      </p:grpSpPr>
      <p:sp>
        <p:nvSpPr>
          <p:cNvPr id="68" name="Google Shape;68;p16"/>
          <p:cNvSpPr txBox="1"/>
          <p:nvPr>
            <p:ph type="title"/>
          </p:nvPr>
        </p:nvSpPr>
        <p:spPr>
          <a:xfrm>
            <a:off x="9850" y="2146950"/>
            <a:ext cx="9144000" cy="645300"/>
          </a:xfrm>
          <a:prstGeom prst="rect">
            <a:avLst/>
          </a:prstGeom>
        </p:spPr>
        <p:txBody>
          <a:bodyPr anchorCtr="0" anchor="t" bIns="91425" lIns="91425" spcFirstLastPara="1" rIns="91425" wrap="square" tIns="91425">
            <a:normAutofit/>
          </a:bodyPr>
          <a:lstStyle>
            <a:lvl1pPr lv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69" name="Google Shape;69;p16"/>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70" name="Google Shape;70;p16"/>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71" name="Google Shape;71;p16"/>
          <p:cNvSpPr txBox="1"/>
          <p:nvPr>
            <p:ph idx="1" type="subTitle"/>
          </p:nvPr>
        </p:nvSpPr>
        <p:spPr>
          <a:xfrm>
            <a:off x="171225" y="4875750"/>
            <a:ext cx="8985900" cy="85500"/>
          </a:xfrm>
          <a:prstGeom prst="rect">
            <a:avLst/>
          </a:prstGeom>
        </p:spPr>
        <p:txBody>
          <a:bodyPr anchorCtr="0" anchor="t" bIns="0" lIns="0" spcFirstLastPara="1" rIns="0" wrap="square" tIns="0">
            <a:normAutofit/>
          </a:bodyPr>
          <a:lstStyle>
            <a:lvl1pPr lvl="0">
              <a:spcBef>
                <a:spcPts val="0"/>
              </a:spcBef>
              <a:spcAft>
                <a:spcPts val="0"/>
              </a:spcAft>
              <a:buNone/>
              <a:defRPr sz="600">
                <a:solidFill>
                  <a:srgbClr val="FFFFFF"/>
                </a:solidFill>
                <a:latin typeface="Montserrat Light"/>
                <a:ea typeface="Montserrat Light"/>
                <a:cs typeface="Montserrat Light"/>
                <a:sym typeface="Montserrat Light"/>
              </a:defRPr>
            </a:lvl1pPr>
            <a:lvl2pPr lvl="1">
              <a:spcBef>
                <a:spcPts val="1200"/>
              </a:spcBef>
              <a:spcAft>
                <a:spcPts val="0"/>
              </a:spcAft>
              <a:buNone/>
              <a:defRPr>
                <a:solidFill>
                  <a:srgbClr val="FFFFFF"/>
                </a:solidFill>
              </a:defRPr>
            </a:lvl2pPr>
            <a:lvl3pPr lvl="2">
              <a:spcBef>
                <a:spcPts val="1200"/>
              </a:spcBef>
              <a:spcAft>
                <a:spcPts val="0"/>
              </a:spcAft>
              <a:buNone/>
              <a:defRPr>
                <a:solidFill>
                  <a:srgbClr val="FFFFFF"/>
                </a:solidFill>
              </a:defRPr>
            </a:lvl3pPr>
            <a:lvl4pPr lvl="3">
              <a:spcBef>
                <a:spcPts val="1200"/>
              </a:spcBef>
              <a:spcAft>
                <a:spcPts val="0"/>
              </a:spcAft>
              <a:buNone/>
              <a:defRPr>
                <a:solidFill>
                  <a:srgbClr val="FFFFFF"/>
                </a:solidFill>
              </a:defRPr>
            </a:lvl4pPr>
            <a:lvl5pPr lvl="4">
              <a:spcBef>
                <a:spcPts val="1200"/>
              </a:spcBef>
              <a:spcAft>
                <a:spcPts val="0"/>
              </a:spcAft>
              <a:buNone/>
              <a:defRPr>
                <a:solidFill>
                  <a:srgbClr val="FFFFFF"/>
                </a:solidFill>
              </a:defRPr>
            </a:lvl5pPr>
            <a:lvl6pPr lvl="5">
              <a:spcBef>
                <a:spcPts val="1200"/>
              </a:spcBef>
              <a:spcAft>
                <a:spcPts val="0"/>
              </a:spcAft>
              <a:buNone/>
              <a:defRPr>
                <a:solidFill>
                  <a:srgbClr val="FFFFFF"/>
                </a:solidFill>
              </a:defRPr>
            </a:lvl6pPr>
            <a:lvl7pPr lvl="6">
              <a:spcBef>
                <a:spcPts val="1200"/>
              </a:spcBef>
              <a:spcAft>
                <a:spcPts val="0"/>
              </a:spcAft>
              <a:buNone/>
              <a:defRPr>
                <a:solidFill>
                  <a:srgbClr val="FFFFFF"/>
                </a:solidFill>
              </a:defRPr>
            </a:lvl7pPr>
            <a:lvl8pPr lvl="7">
              <a:spcBef>
                <a:spcPts val="1200"/>
              </a:spcBef>
              <a:spcAft>
                <a:spcPts val="0"/>
              </a:spcAft>
              <a:buNone/>
              <a:defRPr>
                <a:solidFill>
                  <a:srgbClr val="FFFFFF"/>
                </a:solidFill>
              </a:defRPr>
            </a:lvl8pPr>
            <a:lvl9pPr lvl="8">
              <a:spcBef>
                <a:spcPts val="1200"/>
              </a:spcBef>
              <a:spcAft>
                <a:spcPts val="1200"/>
              </a:spcAft>
              <a:buNone/>
              <a:defRPr>
                <a:solidFill>
                  <a:srgbClr val="FFFFFF"/>
                </a:solidFill>
              </a:defRPr>
            </a:lvl9pPr>
          </a:lstStyle>
          <a:p/>
        </p:txBody>
      </p:sp>
      <p:pic>
        <p:nvPicPr>
          <p:cNvPr id="72" name="Google Shape;72;p16"/>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page white" showMasterSp="0">
  <p:cSld name="TITLE_AND_BODY_1_1_3_3">
    <p:bg>
      <p:bgPr>
        <a:solidFill>
          <a:srgbClr val="FFFFFF"/>
        </a:solidFill>
      </p:bgPr>
    </p:bg>
    <p:spTree>
      <p:nvGrpSpPr>
        <p:cNvPr id="73" name="Shape 73"/>
        <p:cNvGrpSpPr/>
        <p:nvPr/>
      </p:nvGrpSpPr>
      <p:grpSpPr>
        <a:xfrm>
          <a:off x="0" y="0"/>
          <a:ext cx="0" cy="0"/>
          <a:chOff x="0" y="0"/>
          <a:chExt cx="0" cy="0"/>
        </a:xfrm>
      </p:grpSpPr>
      <p:sp>
        <p:nvSpPr>
          <p:cNvPr id="74" name="Google Shape;74;p17"/>
          <p:cNvSpPr txBox="1"/>
          <p:nvPr>
            <p:ph type="title"/>
          </p:nvPr>
        </p:nvSpPr>
        <p:spPr>
          <a:xfrm>
            <a:off x="9850" y="2146950"/>
            <a:ext cx="9144000" cy="645300"/>
          </a:xfrm>
          <a:prstGeom prst="rect">
            <a:avLst/>
          </a:prstGeom>
        </p:spPr>
        <p:txBody>
          <a:bodyPr anchorCtr="0" anchor="t" bIns="91425" lIns="91425" spcFirstLastPara="1" rIns="91425" wrap="square" tIns="91425">
            <a:normAutofit/>
          </a:bodyPr>
          <a:lstStyle>
            <a:lvl1pPr lvl="0" algn="ctr">
              <a:spcBef>
                <a:spcPts val="0"/>
              </a:spcBef>
              <a:spcAft>
                <a:spcPts val="0"/>
              </a:spcAft>
              <a:buNone/>
              <a:defRPr sz="3000">
                <a:solidFill>
                  <a:srgbClr val="333333"/>
                </a:solidFill>
                <a:latin typeface="Montserrat Light"/>
                <a:ea typeface="Montserrat Light"/>
                <a:cs typeface="Montserrat Light"/>
                <a:sym typeface="Montserrat Light"/>
              </a:defRPr>
            </a:lvl1pPr>
            <a:lvl2pPr lvl="1"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cxnSp>
        <p:nvCxnSpPr>
          <p:cNvPr id="75" name="Google Shape;75;p17"/>
          <p:cNvCxnSpPr/>
          <p:nvPr/>
        </p:nvCxnSpPr>
        <p:spPr>
          <a:xfrm flipH="1" rot="10800000">
            <a:off x="171225" y="4701650"/>
            <a:ext cx="8792100" cy="600"/>
          </a:xfrm>
          <a:prstGeom prst="straightConnector1">
            <a:avLst/>
          </a:prstGeom>
          <a:noFill/>
          <a:ln cap="flat" cmpd="sng" w="9525">
            <a:solidFill>
              <a:srgbClr val="A9A9A9"/>
            </a:solidFill>
            <a:prstDash val="solid"/>
            <a:round/>
            <a:headEnd len="med" w="med" type="none"/>
            <a:tailEnd len="med" w="med" type="none"/>
          </a:ln>
        </p:spPr>
      </p:cxnSp>
      <p:pic>
        <p:nvPicPr>
          <p:cNvPr id="76" name="Google Shape;76;p17"/>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77" name="Google Shape;77;p17"/>
          <p:cNvSpPr txBox="1"/>
          <p:nvPr>
            <p:ph idx="1" type="subTitle"/>
          </p:nvPr>
        </p:nvSpPr>
        <p:spPr>
          <a:xfrm>
            <a:off x="171225" y="4875750"/>
            <a:ext cx="8985900" cy="85500"/>
          </a:xfrm>
          <a:prstGeom prst="rect">
            <a:avLst/>
          </a:prstGeom>
        </p:spPr>
        <p:txBody>
          <a:bodyPr anchorCtr="0" anchor="t" bIns="0" lIns="0" spcFirstLastPara="1" rIns="0" wrap="square" tIns="0">
            <a:normAutofit/>
          </a:bodyPr>
          <a:lstStyle>
            <a:lvl1pPr lvl="0">
              <a:spcBef>
                <a:spcPts val="0"/>
              </a:spcBef>
              <a:spcAft>
                <a:spcPts val="0"/>
              </a:spcAft>
              <a:buNone/>
              <a:defRPr sz="600">
                <a:latin typeface="Montserrat Light"/>
                <a:ea typeface="Montserrat Light"/>
                <a:cs typeface="Montserrat Light"/>
                <a:sym typeface="Montserrat Light"/>
              </a:defRPr>
            </a:lvl1pPr>
            <a:lvl2pPr lvl="1">
              <a:spcBef>
                <a:spcPts val="1200"/>
              </a:spcBef>
              <a:spcAft>
                <a:spcPts val="0"/>
              </a:spcAft>
              <a:buNone/>
              <a:defRPr/>
            </a:lvl2pPr>
            <a:lvl3pPr lvl="2">
              <a:spcBef>
                <a:spcPts val="1200"/>
              </a:spcBef>
              <a:spcAft>
                <a:spcPts val="0"/>
              </a:spcAft>
              <a:buNone/>
              <a:defRPr/>
            </a:lvl3pPr>
            <a:lvl4pPr lvl="3">
              <a:spcBef>
                <a:spcPts val="1200"/>
              </a:spcBef>
              <a:spcAft>
                <a:spcPts val="0"/>
              </a:spcAft>
              <a:buNone/>
              <a:defRPr/>
            </a:lvl4pPr>
            <a:lvl5pPr lvl="4">
              <a:spcBef>
                <a:spcPts val="1200"/>
              </a:spcBef>
              <a:spcAft>
                <a:spcPts val="0"/>
              </a:spcAft>
              <a:buNone/>
              <a:defRPr/>
            </a:lvl5pPr>
            <a:lvl6pPr lvl="5">
              <a:spcBef>
                <a:spcPts val="1200"/>
              </a:spcBef>
              <a:spcAft>
                <a:spcPts val="0"/>
              </a:spcAft>
              <a:buNone/>
              <a:defRPr/>
            </a:lvl6pPr>
            <a:lvl7pPr lvl="6">
              <a:spcBef>
                <a:spcPts val="1200"/>
              </a:spcBef>
              <a:spcAft>
                <a:spcPts val="0"/>
              </a:spcAft>
              <a:buNone/>
              <a:defRPr/>
            </a:lvl7pPr>
            <a:lvl8pPr lvl="7">
              <a:spcBef>
                <a:spcPts val="1200"/>
              </a:spcBef>
              <a:spcAft>
                <a:spcPts val="0"/>
              </a:spcAft>
              <a:buNone/>
              <a:defRPr/>
            </a:lvl8pPr>
            <a:lvl9pPr lvl="8">
              <a:spcBef>
                <a:spcPts val="1200"/>
              </a:spcBef>
              <a:spcAft>
                <a:spcPts val="1200"/>
              </a:spcAft>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2" showMasterSp="0">
  <p:cSld name="TITLE_AND_BODY_3_2">
    <p:bg>
      <p:bgPr>
        <a:solidFill>
          <a:srgbClr val="FFFFFF"/>
        </a:solidFill>
      </p:bgPr>
    </p:bg>
    <p:spTree>
      <p:nvGrpSpPr>
        <p:cNvPr id="78" name="Shape 78"/>
        <p:cNvGrpSpPr/>
        <p:nvPr/>
      </p:nvGrpSpPr>
      <p:grpSpPr>
        <a:xfrm>
          <a:off x="0" y="0"/>
          <a:ext cx="0" cy="0"/>
          <a:chOff x="0" y="0"/>
          <a:chExt cx="0" cy="0"/>
        </a:xfrm>
      </p:grpSpPr>
      <p:cxnSp>
        <p:nvCxnSpPr>
          <p:cNvPr id="79" name="Google Shape;79;p18"/>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80" name="Google Shape;80;p18"/>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81" name="Google Shape;81;p18"/>
          <p:cNvSpPr txBox="1"/>
          <p:nvPr>
            <p:ph idx="1" type="subTitle"/>
          </p:nvPr>
        </p:nvSpPr>
        <p:spPr>
          <a:xfrm>
            <a:off x="171225" y="4875750"/>
            <a:ext cx="8985900" cy="85500"/>
          </a:xfrm>
          <a:prstGeom prst="rect">
            <a:avLst/>
          </a:prstGeom>
        </p:spPr>
        <p:txBody>
          <a:bodyPr anchorCtr="0" anchor="t" bIns="0" lIns="0" spcFirstLastPara="1" rIns="0" wrap="square" tIns="0">
            <a:normAutofit/>
          </a:bodyPr>
          <a:lstStyle>
            <a:lvl1pPr lvl="0">
              <a:spcBef>
                <a:spcPts val="0"/>
              </a:spcBef>
              <a:spcAft>
                <a:spcPts val="0"/>
              </a:spcAft>
              <a:buNone/>
              <a:defRPr sz="600">
                <a:latin typeface="Montserrat Light"/>
                <a:ea typeface="Montserrat Light"/>
                <a:cs typeface="Montserrat Light"/>
                <a:sym typeface="Montserrat Light"/>
              </a:defRPr>
            </a:lvl1pPr>
            <a:lvl2pPr lvl="1">
              <a:spcBef>
                <a:spcPts val="1200"/>
              </a:spcBef>
              <a:spcAft>
                <a:spcPts val="0"/>
              </a:spcAft>
              <a:buNone/>
              <a:defRPr/>
            </a:lvl2pPr>
            <a:lvl3pPr lvl="2">
              <a:spcBef>
                <a:spcPts val="1200"/>
              </a:spcBef>
              <a:spcAft>
                <a:spcPts val="0"/>
              </a:spcAft>
              <a:buNone/>
              <a:defRPr/>
            </a:lvl3pPr>
            <a:lvl4pPr lvl="3">
              <a:spcBef>
                <a:spcPts val="1200"/>
              </a:spcBef>
              <a:spcAft>
                <a:spcPts val="0"/>
              </a:spcAft>
              <a:buNone/>
              <a:defRPr/>
            </a:lvl4pPr>
            <a:lvl5pPr lvl="4">
              <a:spcBef>
                <a:spcPts val="1200"/>
              </a:spcBef>
              <a:spcAft>
                <a:spcPts val="0"/>
              </a:spcAft>
              <a:buNone/>
              <a:defRPr/>
            </a:lvl5pPr>
            <a:lvl6pPr lvl="5">
              <a:spcBef>
                <a:spcPts val="1200"/>
              </a:spcBef>
              <a:spcAft>
                <a:spcPts val="0"/>
              </a:spcAft>
              <a:buNone/>
              <a:defRPr/>
            </a:lvl6pPr>
            <a:lvl7pPr lvl="6">
              <a:spcBef>
                <a:spcPts val="1200"/>
              </a:spcBef>
              <a:spcAft>
                <a:spcPts val="0"/>
              </a:spcAft>
              <a:buNone/>
              <a:defRPr/>
            </a:lvl7pPr>
            <a:lvl8pPr lvl="7">
              <a:spcBef>
                <a:spcPts val="1200"/>
              </a:spcBef>
              <a:spcAft>
                <a:spcPts val="0"/>
              </a:spcAft>
              <a:buNone/>
              <a:defRPr/>
            </a:lvl8pPr>
            <a:lvl9pPr lvl="8">
              <a:spcBef>
                <a:spcPts val="1200"/>
              </a:spcBef>
              <a:spcAft>
                <a:spcPts val="1200"/>
              </a:spcAft>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1" showMasterSp="0">
  <p:cSld name="TITLE_AND_BODY_2">
    <p:bg>
      <p:bgPr>
        <a:solidFill>
          <a:srgbClr val="FFFFFF"/>
        </a:solidFill>
      </p:bgPr>
    </p:bg>
    <p:spTree>
      <p:nvGrpSpPr>
        <p:cNvPr id="82" name="Shape 82"/>
        <p:cNvGrpSpPr/>
        <p:nvPr/>
      </p:nvGrpSpPr>
      <p:grpSpPr>
        <a:xfrm>
          <a:off x="0" y="0"/>
          <a:ext cx="0" cy="0"/>
          <a:chOff x="0" y="0"/>
          <a:chExt cx="0" cy="0"/>
        </a:xfrm>
      </p:grpSpPr>
      <p:cxnSp>
        <p:nvCxnSpPr>
          <p:cNvPr id="83" name="Google Shape;83;p19"/>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84" name="Google Shape;84;p19"/>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85" name="Google Shape;85;p19"/>
          <p:cNvSpPr txBox="1"/>
          <p:nvPr>
            <p:ph idx="1" type="subTitle"/>
          </p:nvPr>
        </p:nvSpPr>
        <p:spPr>
          <a:xfrm>
            <a:off x="171225" y="4875750"/>
            <a:ext cx="8985900" cy="85500"/>
          </a:xfrm>
          <a:prstGeom prst="rect">
            <a:avLst/>
          </a:prstGeom>
        </p:spPr>
        <p:txBody>
          <a:bodyPr anchorCtr="0" anchor="t" bIns="0" lIns="0" spcFirstLastPara="1" rIns="0" wrap="square" tIns="0">
            <a:normAutofit/>
          </a:bodyPr>
          <a:lstStyle>
            <a:lvl1pPr lvl="0">
              <a:spcBef>
                <a:spcPts val="0"/>
              </a:spcBef>
              <a:spcAft>
                <a:spcPts val="0"/>
              </a:spcAft>
              <a:buNone/>
              <a:defRPr sz="600">
                <a:latin typeface="Montserrat Light"/>
                <a:ea typeface="Montserrat Light"/>
                <a:cs typeface="Montserrat Light"/>
                <a:sym typeface="Montserrat Light"/>
              </a:defRPr>
            </a:lvl1pPr>
            <a:lvl2pPr lvl="1">
              <a:spcBef>
                <a:spcPts val="1200"/>
              </a:spcBef>
              <a:spcAft>
                <a:spcPts val="0"/>
              </a:spcAft>
              <a:buNone/>
              <a:defRPr/>
            </a:lvl2pPr>
            <a:lvl3pPr lvl="2">
              <a:spcBef>
                <a:spcPts val="1200"/>
              </a:spcBef>
              <a:spcAft>
                <a:spcPts val="0"/>
              </a:spcAft>
              <a:buNone/>
              <a:defRPr/>
            </a:lvl3pPr>
            <a:lvl4pPr lvl="3">
              <a:spcBef>
                <a:spcPts val="1200"/>
              </a:spcBef>
              <a:spcAft>
                <a:spcPts val="0"/>
              </a:spcAft>
              <a:buNone/>
              <a:defRPr/>
            </a:lvl4pPr>
            <a:lvl5pPr lvl="4">
              <a:spcBef>
                <a:spcPts val="1200"/>
              </a:spcBef>
              <a:spcAft>
                <a:spcPts val="0"/>
              </a:spcAft>
              <a:buNone/>
              <a:defRPr/>
            </a:lvl5pPr>
            <a:lvl6pPr lvl="5">
              <a:spcBef>
                <a:spcPts val="1200"/>
              </a:spcBef>
              <a:spcAft>
                <a:spcPts val="0"/>
              </a:spcAft>
              <a:buNone/>
              <a:defRPr/>
            </a:lvl6pPr>
            <a:lvl7pPr lvl="6">
              <a:spcBef>
                <a:spcPts val="1200"/>
              </a:spcBef>
              <a:spcAft>
                <a:spcPts val="0"/>
              </a:spcAft>
              <a:buNone/>
              <a:defRPr/>
            </a:lvl7pPr>
            <a:lvl8pPr lvl="7">
              <a:spcBef>
                <a:spcPts val="1200"/>
              </a:spcBef>
              <a:spcAft>
                <a:spcPts val="0"/>
              </a:spcAft>
              <a:buNone/>
              <a:defRPr/>
            </a:lvl8pPr>
            <a:lvl9pPr lvl="8">
              <a:spcBef>
                <a:spcPts val="1200"/>
              </a:spcBef>
              <a:spcAft>
                <a:spcPts val="1200"/>
              </a:spcAft>
              <a:buNone/>
              <a:defRPr/>
            </a:lvl9pPr>
          </a:lstStyle>
          <a:p/>
        </p:txBody>
      </p:sp>
      <p:pic>
        <p:nvPicPr>
          <p:cNvPr id="86" name="Google Shape;86;p19"/>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pic>
        <p:nvPicPr>
          <p:cNvPr id="87" name="Google Shape;87;p19"/>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
        <p:nvSpPr>
          <p:cNvPr id="88" name="Google Shape;88;p19"/>
          <p:cNvSpPr txBox="1"/>
          <p:nvPr/>
        </p:nvSpPr>
        <p:spPr>
          <a:xfrm>
            <a:off x="312700" y="900475"/>
            <a:ext cx="6973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page pink 1" showMasterSp="0">
  <p:cSld name="TITLE_AND_BODY_1_1_3_2_1">
    <p:bg>
      <p:bgPr>
        <a:solidFill>
          <a:srgbClr val="ED008C"/>
        </a:solidFill>
      </p:bgPr>
    </p:bg>
    <p:spTree>
      <p:nvGrpSpPr>
        <p:cNvPr id="89" name="Shape 89"/>
        <p:cNvGrpSpPr/>
        <p:nvPr/>
      </p:nvGrpSpPr>
      <p:grpSpPr>
        <a:xfrm>
          <a:off x="0" y="0"/>
          <a:ext cx="0" cy="0"/>
          <a:chOff x="0" y="0"/>
          <a:chExt cx="0" cy="0"/>
        </a:xfrm>
      </p:grpSpPr>
      <p:sp>
        <p:nvSpPr>
          <p:cNvPr id="90" name="Google Shape;90;p20"/>
          <p:cNvSpPr txBox="1"/>
          <p:nvPr>
            <p:ph type="title"/>
          </p:nvPr>
        </p:nvSpPr>
        <p:spPr>
          <a:xfrm>
            <a:off x="9850" y="2146950"/>
            <a:ext cx="9144000" cy="645300"/>
          </a:xfrm>
          <a:prstGeom prst="rect">
            <a:avLst/>
          </a:prstGeom>
        </p:spPr>
        <p:txBody>
          <a:bodyPr anchorCtr="0" anchor="t" bIns="91425" lIns="91425" spcFirstLastPara="1" rIns="91425" wrap="square" tIns="91425">
            <a:normAutofit/>
          </a:bodyPr>
          <a:lstStyle>
            <a:lvl1pPr lv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91" name="Google Shape;91;p20"/>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92" name="Google Shape;92;p20"/>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93" name="Google Shape;93;p20"/>
          <p:cNvSpPr txBox="1"/>
          <p:nvPr>
            <p:ph idx="1" type="subTitle"/>
          </p:nvPr>
        </p:nvSpPr>
        <p:spPr>
          <a:xfrm>
            <a:off x="171225" y="4875750"/>
            <a:ext cx="8985900" cy="85500"/>
          </a:xfrm>
          <a:prstGeom prst="rect">
            <a:avLst/>
          </a:prstGeom>
        </p:spPr>
        <p:txBody>
          <a:bodyPr anchorCtr="0" anchor="t" bIns="0" lIns="0" spcFirstLastPara="1" rIns="0" wrap="square" tIns="0">
            <a:normAutofit/>
          </a:bodyPr>
          <a:lstStyle>
            <a:lvl1pPr lvl="0">
              <a:spcBef>
                <a:spcPts val="0"/>
              </a:spcBef>
              <a:spcAft>
                <a:spcPts val="0"/>
              </a:spcAft>
              <a:buNone/>
              <a:defRPr sz="600">
                <a:solidFill>
                  <a:srgbClr val="FFFFFF"/>
                </a:solidFill>
                <a:latin typeface="Montserrat Light"/>
                <a:ea typeface="Montserrat Light"/>
                <a:cs typeface="Montserrat Light"/>
                <a:sym typeface="Montserrat Light"/>
              </a:defRPr>
            </a:lvl1pPr>
            <a:lvl2pPr lvl="1">
              <a:spcBef>
                <a:spcPts val="1200"/>
              </a:spcBef>
              <a:spcAft>
                <a:spcPts val="0"/>
              </a:spcAft>
              <a:buNone/>
              <a:defRPr>
                <a:solidFill>
                  <a:srgbClr val="FFFFFF"/>
                </a:solidFill>
              </a:defRPr>
            </a:lvl2pPr>
            <a:lvl3pPr lvl="2">
              <a:spcBef>
                <a:spcPts val="1200"/>
              </a:spcBef>
              <a:spcAft>
                <a:spcPts val="0"/>
              </a:spcAft>
              <a:buNone/>
              <a:defRPr>
                <a:solidFill>
                  <a:srgbClr val="FFFFFF"/>
                </a:solidFill>
              </a:defRPr>
            </a:lvl3pPr>
            <a:lvl4pPr lvl="3">
              <a:spcBef>
                <a:spcPts val="1200"/>
              </a:spcBef>
              <a:spcAft>
                <a:spcPts val="0"/>
              </a:spcAft>
              <a:buNone/>
              <a:defRPr>
                <a:solidFill>
                  <a:srgbClr val="FFFFFF"/>
                </a:solidFill>
              </a:defRPr>
            </a:lvl4pPr>
            <a:lvl5pPr lvl="4">
              <a:spcBef>
                <a:spcPts val="1200"/>
              </a:spcBef>
              <a:spcAft>
                <a:spcPts val="0"/>
              </a:spcAft>
              <a:buNone/>
              <a:defRPr>
                <a:solidFill>
                  <a:srgbClr val="FFFFFF"/>
                </a:solidFill>
              </a:defRPr>
            </a:lvl5pPr>
            <a:lvl6pPr lvl="5">
              <a:spcBef>
                <a:spcPts val="1200"/>
              </a:spcBef>
              <a:spcAft>
                <a:spcPts val="0"/>
              </a:spcAft>
              <a:buNone/>
              <a:defRPr>
                <a:solidFill>
                  <a:srgbClr val="FFFFFF"/>
                </a:solidFill>
              </a:defRPr>
            </a:lvl6pPr>
            <a:lvl7pPr lvl="6">
              <a:spcBef>
                <a:spcPts val="1200"/>
              </a:spcBef>
              <a:spcAft>
                <a:spcPts val="0"/>
              </a:spcAft>
              <a:buNone/>
              <a:defRPr>
                <a:solidFill>
                  <a:srgbClr val="FFFFFF"/>
                </a:solidFill>
              </a:defRPr>
            </a:lvl7pPr>
            <a:lvl8pPr lvl="7">
              <a:spcBef>
                <a:spcPts val="1200"/>
              </a:spcBef>
              <a:spcAft>
                <a:spcPts val="0"/>
              </a:spcAft>
              <a:buNone/>
              <a:defRPr>
                <a:solidFill>
                  <a:srgbClr val="FFFFFF"/>
                </a:solidFill>
              </a:defRPr>
            </a:lvl8pPr>
            <a:lvl9pPr lvl="8">
              <a:spcBef>
                <a:spcPts val="1200"/>
              </a:spcBef>
              <a:spcAft>
                <a:spcPts val="1200"/>
              </a:spcAft>
              <a:buNone/>
              <a:defRPr>
                <a:solidFill>
                  <a:srgbClr val="FFFFFF"/>
                </a:solidFill>
              </a:defRPr>
            </a:lvl9pPr>
          </a:lstStyle>
          <a:p/>
        </p:txBody>
      </p:sp>
      <p:pic>
        <p:nvPicPr>
          <p:cNvPr id="94" name="Google Shape;94;p20"/>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3" showMasterSp="0">
  <p:cSld name="TITLE_AND_BODY_12">
    <p:bg>
      <p:bgPr>
        <a:solidFill>
          <a:srgbClr val="FFFFFF"/>
        </a:solidFill>
      </p:bgPr>
    </p:bg>
    <p:spTree>
      <p:nvGrpSpPr>
        <p:cNvPr id="95" name="Shape 95"/>
        <p:cNvGrpSpPr/>
        <p:nvPr/>
      </p:nvGrpSpPr>
      <p:grpSpPr>
        <a:xfrm>
          <a:off x="0" y="0"/>
          <a:ext cx="0" cy="0"/>
          <a:chOff x="0" y="0"/>
          <a:chExt cx="0" cy="0"/>
        </a:xfrm>
      </p:grpSpPr>
      <p:cxnSp>
        <p:nvCxnSpPr>
          <p:cNvPr id="96" name="Google Shape;96;p21"/>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97" name="Google Shape;97;p21"/>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98" name="Google Shape;98;p21"/>
          <p:cNvSpPr txBox="1"/>
          <p:nvPr>
            <p:ph idx="1" type="subTitle"/>
          </p:nvPr>
        </p:nvSpPr>
        <p:spPr>
          <a:xfrm>
            <a:off x="171225" y="4875750"/>
            <a:ext cx="8985900" cy="85500"/>
          </a:xfrm>
          <a:prstGeom prst="rect">
            <a:avLst/>
          </a:prstGeom>
        </p:spPr>
        <p:txBody>
          <a:bodyPr anchorCtr="0" anchor="t" bIns="0" lIns="0" spcFirstLastPara="1" rIns="0" wrap="square" tIns="0">
            <a:normAutofit/>
          </a:bodyPr>
          <a:lstStyle>
            <a:lvl1pPr lvl="0">
              <a:spcBef>
                <a:spcPts val="0"/>
              </a:spcBef>
              <a:spcAft>
                <a:spcPts val="0"/>
              </a:spcAft>
              <a:buNone/>
              <a:defRPr sz="600">
                <a:latin typeface="Montserrat Light"/>
                <a:ea typeface="Montserrat Light"/>
                <a:cs typeface="Montserrat Light"/>
                <a:sym typeface="Montserrat Light"/>
              </a:defRPr>
            </a:lvl1pPr>
            <a:lvl2pPr lvl="1">
              <a:spcBef>
                <a:spcPts val="1200"/>
              </a:spcBef>
              <a:spcAft>
                <a:spcPts val="0"/>
              </a:spcAft>
              <a:buNone/>
              <a:defRPr/>
            </a:lvl2pPr>
            <a:lvl3pPr lvl="2">
              <a:spcBef>
                <a:spcPts val="1200"/>
              </a:spcBef>
              <a:spcAft>
                <a:spcPts val="0"/>
              </a:spcAft>
              <a:buNone/>
              <a:defRPr/>
            </a:lvl3pPr>
            <a:lvl4pPr lvl="3">
              <a:spcBef>
                <a:spcPts val="1200"/>
              </a:spcBef>
              <a:spcAft>
                <a:spcPts val="0"/>
              </a:spcAft>
              <a:buNone/>
              <a:defRPr/>
            </a:lvl4pPr>
            <a:lvl5pPr lvl="4">
              <a:spcBef>
                <a:spcPts val="1200"/>
              </a:spcBef>
              <a:spcAft>
                <a:spcPts val="0"/>
              </a:spcAft>
              <a:buNone/>
              <a:defRPr/>
            </a:lvl5pPr>
            <a:lvl6pPr lvl="5">
              <a:spcBef>
                <a:spcPts val="1200"/>
              </a:spcBef>
              <a:spcAft>
                <a:spcPts val="0"/>
              </a:spcAft>
              <a:buNone/>
              <a:defRPr/>
            </a:lvl6pPr>
            <a:lvl7pPr lvl="6">
              <a:spcBef>
                <a:spcPts val="1200"/>
              </a:spcBef>
              <a:spcAft>
                <a:spcPts val="0"/>
              </a:spcAft>
              <a:buNone/>
              <a:defRPr/>
            </a:lvl7pPr>
            <a:lvl8pPr lvl="7">
              <a:spcBef>
                <a:spcPts val="1200"/>
              </a:spcBef>
              <a:spcAft>
                <a:spcPts val="0"/>
              </a:spcAft>
              <a:buNone/>
              <a:defRPr/>
            </a:lvl8pPr>
            <a:lvl9pPr lvl="8">
              <a:spcBef>
                <a:spcPts val="1200"/>
              </a:spcBef>
              <a:spcAft>
                <a:spcPts val="1200"/>
              </a:spcAft>
              <a:buNone/>
              <a:defRPr/>
            </a:lvl9pPr>
          </a:lstStyle>
          <a:p/>
        </p:txBody>
      </p:sp>
      <p:pic>
        <p:nvPicPr>
          <p:cNvPr id="99" name="Google Shape;99;p21"/>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pic>
        <p:nvPicPr>
          <p:cNvPr id="100" name="Google Shape;100;p21"/>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
        <p:nvSpPr>
          <p:cNvPr id="101" name="Google Shape;101;p21"/>
          <p:cNvSpPr txBox="1"/>
          <p:nvPr>
            <p:ph type="title"/>
          </p:nvPr>
        </p:nvSpPr>
        <p:spPr>
          <a:xfrm>
            <a:off x="433925" y="316325"/>
            <a:ext cx="8171700" cy="448800"/>
          </a:xfrm>
          <a:prstGeom prst="rect">
            <a:avLst/>
          </a:prstGeom>
        </p:spPr>
        <p:txBody>
          <a:bodyPr anchorCtr="0" anchor="t" bIns="91425" lIns="91425" spcFirstLastPara="1" rIns="91425" wrap="square" tIns="91425">
            <a:normAutofit/>
          </a:bodyPr>
          <a:lstStyle>
            <a:lvl1pPr lvl="0">
              <a:spcBef>
                <a:spcPts val="0"/>
              </a:spcBef>
              <a:spcAft>
                <a:spcPts val="0"/>
              </a:spcAft>
              <a:buClr>
                <a:schemeClr val="dk1"/>
              </a:buClr>
              <a:buSzPts val="2800"/>
              <a:buNone/>
              <a:defRPr>
                <a:solidFill>
                  <a:schemeClr val="dk1"/>
                </a:solidFill>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2" name="Google Shape;102;p21"/>
          <p:cNvSpPr txBox="1"/>
          <p:nvPr>
            <p:ph idx="2" type="body"/>
          </p:nvPr>
        </p:nvSpPr>
        <p:spPr>
          <a:xfrm>
            <a:off x="342625" y="934600"/>
            <a:ext cx="8460900" cy="36108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Font typeface="Montserrat"/>
              <a:buChar char="●"/>
              <a:defRPr>
                <a:latin typeface="Montserrat"/>
                <a:ea typeface="Montserrat"/>
                <a:cs typeface="Montserrat"/>
                <a:sym typeface="Montserrat"/>
              </a:defRPr>
            </a:lvl1pPr>
            <a:lvl2pPr indent="-317500" lvl="1" marL="914400">
              <a:spcBef>
                <a:spcPts val="0"/>
              </a:spcBef>
              <a:spcAft>
                <a:spcPts val="0"/>
              </a:spcAft>
              <a:buSzPts val="1400"/>
              <a:buFont typeface="Montserrat"/>
              <a:buChar char="○"/>
              <a:defRPr>
                <a:latin typeface="Montserrat"/>
                <a:ea typeface="Montserrat"/>
                <a:cs typeface="Montserrat"/>
                <a:sym typeface="Montserrat"/>
              </a:defRPr>
            </a:lvl2pPr>
            <a:lvl3pPr indent="-317500" lvl="2" marL="1371600">
              <a:spcBef>
                <a:spcPts val="0"/>
              </a:spcBef>
              <a:spcAft>
                <a:spcPts val="0"/>
              </a:spcAft>
              <a:buSzPts val="1400"/>
              <a:buFont typeface="Montserrat"/>
              <a:buChar char="■"/>
              <a:defRPr>
                <a:latin typeface="Montserrat"/>
                <a:ea typeface="Montserrat"/>
                <a:cs typeface="Montserrat"/>
                <a:sym typeface="Montserrat"/>
              </a:defRPr>
            </a:lvl3pPr>
            <a:lvl4pPr indent="-317500" lvl="3" marL="1828800">
              <a:spcBef>
                <a:spcPts val="0"/>
              </a:spcBef>
              <a:spcAft>
                <a:spcPts val="0"/>
              </a:spcAft>
              <a:buSzPts val="1400"/>
              <a:buFont typeface="Montserrat"/>
              <a:buChar char="●"/>
              <a:defRPr>
                <a:latin typeface="Montserrat"/>
                <a:ea typeface="Montserrat"/>
                <a:cs typeface="Montserrat"/>
                <a:sym typeface="Montserrat"/>
              </a:defRPr>
            </a:lvl4pPr>
            <a:lvl5pPr indent="-317500" lvl="4" marL="2286000">
              <a:spcBef>
                <a:spcPts val="0"/>
              </a:spcBef>
              <a:spcAft>
                <a:spcPts val="0"/>
              </a:spcAft>
              <a:buSzPts val="1400"/>
              <a:buFont typeface="Montserrat"/>
              <a:buChar char="○"/>
              <a:defRPr>
                <a:latin typeface="Montserrat"/>
                <a:ea typeface="Montserrat"/>
                <a:cs typeface="Montserrat"/>
                <a:sym typeface="Montserrat"/>
              </a:defRPr>
            </a:lvl5pPr>
            <a:lvl6pPr indent="-317500" lvl="5" marL="2743200">
              <a:spcBef>
                <a:spcPts val="0"/>
              </a:spcBef>
              <a:spcAft>
                <a:spcPts val="0"/>
              </a:spcAft>
              <a:buSzPts val="1400"/>
              <a:buFont typeface="Montserrat"/>
              <a:buChar char="■"/>
              <a:defRPr>
                <a:latin typeface="Montserrat"/>
                <a:ea typeface="Montserrat"/>
                <a:cs typeface="Montserrat"/>
                <a:sym typeface="Montserrat"/>
              </a:defRPr>
            </a:lvl6pPr>
            <a:lvl7pPr indent="-317500" lvl="6" marL="3200400">
              <a:spcBef>
                <a:spcPts val="0"/>
              </a:spcBef>
              <a:spcAft>
                <a:spcPts val="0"/>
              </a:spcAft>
              <a:buSzPts val="1400"/>
              <a:buFont typeface="Montserrat"/>
              <a:buChar char="●"/>
              <a:defRPr>
                <a:latin typeface="Montserrat"/>
                <a:ea typeface="Montserrat"/>
                <a:cs typeface="Montserrat"/>
                <a:sym typeface="Montserrat"/>
              </a:defRPr>
            </a:lvl7pPr>
            <a:lvl8pPr indent="-317500" lvl="7" marL="3657600">
              <a:spcBef>
                <a:spcPts val="0"/>
              </a:spcBef>
              <a:spcAft>
                <a:spcPts val="0"/>
              </a:spcAft>
              <a:buSzPts val="1400"/>
              <a:buFont typeface="Montserrat"/>
              <a:buChar char="○"/>
              <a:defRPr>
                <a:latin typeface="Montserrat"/>
                <a:ea typeface="Montserrat"/>
                <a:cs typeface="Montserrat"/>
                <a:sym typeface="Montserrat"/>
              </a:defRPr>
            </a:lvl8pPr>
            <a:lvl9pPr indent="-317500" lvl="8" marL="4114800">
              <a:spcBef>
                <a:spcPts val="0"/>
              </a:spcBef>
              <a:spcAft>
                <a:spcPts val="0"/>
              </a:spcAft>
              <a:buSzPts val="1400"/>
              <a:buFont typeface="Montserrat"/>
              <a:buChar char="■"/>
              <a:defRPr>
                <a:latin typeface="Montserrat"/>
                <a:ea typeface="Montserrat"/>
                <a:cs typeface="Montserrat"/>
                <a:sym typeface="Montserrat"/>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1 1" showMasterSp="0">
  <p:cSld name="TITLE_AND_BODY_2_1">
    <p:bg>
      <p:bgPr>
        <a:solidFill>
          <a:srgbClr val="FFFFFF"/>
        </a:solidFill>
      </p:bgPr>
    </p:bg>
    <p:spTree>
      <p:nvGrpSpPr>
        <p:cNvPr id="103" name="Shape 103"/>
        <p:cNvGrpSpPr/>
        <p:nvPr/>
      </p:nvGrpSpPr>
      <p:grpSpPr>
        <a:xfrm>
          <a:off x="0" y="0"/>
          <a:ext cx="0" cy="0"/>
          <a:chOff x="0" y="0"/>
          <a:chExt cx="0" cy="0"/>
        </a:xfrm>
      </p:grpSpPr>
      <p:cxnSp>
        <p:nvCxnSpPr>
          <p:cNvPr id="104" name="Google Shape;104;p22"/>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105" name="Google Shape;105;p22"/>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106" name="Google Shape;106;p22"/>
          <p:cNvSpPr txBox="1"/>
          <p:nvPr>
            <p:ph idx="1" type="subTitle"/>
          </p:nvPr>
        </p:nvSpPr>
        <p:spPr>
          <a:xfrm>
            <a:off x="171225" y="4875750"/>
            <a:ext cx="8985900" cy="85500"/>
          </a:xfrm>
          <a:prstGeom prst="rect">
            <a:avLst/>
          </a:prstGeom>
        </p:spPr>
        <p:txBody>
          <a:bodyPr anchorCtr="0" anchor="t" bIns="0" lIns="0" spcFirstLastPara="1" rIns="0" wrap="square" tIns="0">
            <a:normAutofit/>
          </a:bodyPr>
          <a:lstStyle>
            <a:lvl1pPr lvl="0">
              <a:spcBef>
                <a:spcPts val="0"/>
              </a:spcBef>
              <a:spcAft>
                <a:spcPts val="0"/>
              </a:spcAft>
              <a:buNone/>
              <a:defRPr sz="600">
                <a:latin typeface="Montserrat Light"/>
                <a:ea typeface="Montserrat Light"/>
                <a:cs typeface="Montserrat Light"/>
                <a:sym typeface="Montserrat Light"/>
              </a:defRPr>
            </a:lvl1pPr>
            <a:lvl2pPr lvl="1">
              <a:spcBef>
                <a:spcPts val="1200"/>
              </a:spcBef>
              <a:spcAft>
                <a:spcPts val="0"/>
              </a:spcAft>
              <a:buNone/>
              <a:defRPr/>
            </a:lvl2pPr>
            <a:lvl3pPr lvl="2">
              <a:spcBef>
                <a:spcPts val="1200"/>
              </a:spcBef>
              <a:spcAft>
                <a:spcPts val="0"/>
              </a:spcAft>
              <a:buNone/>
              <a:defRPr/>
            </a:lvl3pPr>
            <a:lvl4pPr lvl="3">
              <a:spcBef>
                <a:spcPts val="1200"/>
              </a:spcBef>
              <a:spcAft>
                <a:spcPts val="0"/>
              </a:spcAft>
              <a:buNone/>
              <a:defRPr/>
            </a:lvl4pPr>
            <a:lvl5pPr lvl="4">
              <a:spcBef>
                <a:spcPts val="1200"/>
              </a:spcBef>
              <a:spcAft>
                <a:spcPts val="0"/>
              </a:spcAft>
              <a:buNone/>
              <a:defRPr/>
            </a:lvl5pPr>
            <a:lvl6pPr lvl="5">
              <a:spcBef>
                <a:spcPts val="1200"/>
              </a:spcBef>
              <a:spcAft>
                <a:spcPts val="0"/>
              </a:spcAft>
              <a:buNone/>
              <a:defRPr/>
            </a:lvl6pPr>
            <a:lvl7pPr lvl="6">
              <a:spcBef>
                <a:spcPts val="1200"/>
              </a:spcBef>
              <a:spcAft>
                <a:spcPts val="0"/>
              </a:spcAft>
              <a:buNone/>
              <a:defRPr/>
            </a:lvl7pPr>
            <a:lvl8pPr lvl="7">
              <a:spcBef>
                <a:spcPts val="1200"/>
              </a:spcBef>
              <a:spcAft>
                <a:spcPts val="0"/>
              </a:spcAft>
              <a:buNone/>
              <a:defRPr/>
            </a:lvl8pPr>
            <a:lvl9pPr lvl="8">
              <a:spcBef>
                <a:spcPts val="1200"/>
              </a:spcBef>
              <a:spcAft>
                <a:spcPts val="1200"/>
              </a:spcAft>
              <a:buNone/>
              <a:defRPr/>
            </a:lvl9pPr>
          </a:lstStyle>
          <a:p/>
        </p:txBody>
      </p:sp>
      <p:pic>
        <p:nvPicPr>
          <p:cNvPr id="107" name="Google Shape;107;p22"/>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pic>
        <p:nvPicPr>
          <p:cNvPr id="108" name="Google Shape;108;p22"/>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
        <p:nvSpPr>
          <p:cNvPr id="109" name="Google Shape;109;p22"/>
          <p:cNvSpPr txBox="1"/>
          <p:nvPr/>
        </p:nvSpPr>
        <p:spPr>
          <a:xfrm>
            <a:off x="312700" y="900475"/>
            <a:ext cx="6973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green" showMasterSp="0">
  <p:cSld name="TITLE_AND_BODY_1_1_3_1_1">
    <p:bg>
      <p:bgPr>
        <a:solidFill>
          <a:srgbClr val="78BE20"/>
        </a:solidFill>
      </p:bgPr>
    </p:bg>
    <p:spTree>
      <p:nvGrpSpPr>
        <p:cNvPr id="110" name="Shape 110"/>
        <p:cNvGrpSpPr/>
        <p:nvPr/>
      </p:nvGrpSpPr>
      <p:grpSpPr>
        <a:xfrm>
          <a:off x="0" y="0"/>
          <a:ext cx="0" cy="0"/>
          <a:chOff x="0" y="0"/>
          <a:chExt cx="0" cy="0"/>
        </a:xfrm>
      </p:grpSpPr>
      <p:sp>
        <p:nvSpPr>
          <p:cNvPr id="111" name="Google Shape;111;p23"/>
          <p:cNvSpPr txBox="1"/>
          <p:nvPr>
            <p:ph type="title"/>
          </p:nvPr>
        </p:nvSpPr>
        <p:spPr>
          <a:xfrm>
            <a:off x="9850" y="2146950"/>
            <a:ext cx="9144000" cy="6453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000"/>
              <a:buNone/>
              <a:defRPr sz="3000">
                <a:solidFill>
                  <a:srgbClr val="FFFFFF"/>
                </a:solidFill>
                <a:latin typeface="Montserrat Light"/>
                <a:ea typeface="Montserrat Light"/>
                <a:cs typeface="Montserrat Light"/>
                <a:sym typeface="Montserrat Light"/>
              </a:defRPr>
            </a:lvl1pPr>
            <a:lvl2pPr lvl="1"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2pPr>
            <a:lvl3pPr lvl="2"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3pPr>
            <a:lvl4pPr lvl="3"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4pPr>
            <a:lvl5pPr lvl="4"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5pPr>
            <a:lvl6pPr lvl="5"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6pPr>
            <a:lvl7pPr lvl="6"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7pPr>
            <a:lvl8pPr lvl="7"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8pPr>
            <a:lvl9pPr lvl="8"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9pPr>
          </a:lstStyle>
          <a:p/>
        </p:txBody>
      </p:sp>
      <p:pic>
        <p:nvPicPr>
          <p:cNvPr id="112" name="Google Shape;112;p23"/>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113" name="Google Shape;113;p23"/>
          <p:cNvCxnSpPr/>
          <p:nvPr/>
        </p:nvCxnSpPr>
        <p:spPr>
          <a:xfrm flipH="1" rot="10800000">
            <a:off x="171225" y="4701650"/>
            <a:ext cx="8792100" cy="600"/>
          </a:xfrm>
          <a:prstGeom prst="straightConnector1">
            <a:avLst/>
          </a:prstGeom>
          <a:noFill/>
          <a:ln cap="flat" cmpd="sng" w="9525">
            <a:solidFill>
              <a:srgbClr val="FFFFFF"/>
            </a:solidFill>
            <a:prstDash val="solid"/>
            <a:round/>
            <a:headEnd len="sm" w="sm" type="none"/>
            <a:tailEnd len="sm" w="sm" type="none"/>
          </a:ln>
        </p:spPr>
      </p:cxnSp>
      <p:sp>
        <p:nvSpPr>
          <p:cNvPr id="114" name="Google Shape;114;p23"/>
          <p:cNvSpPr txBox="1"/>
          <p:nvPr>
            <p:ph idx="1" type="subTitle"/>
          </p:nvPr>
        </p:nvSpPr>
        <p:spPr>
          <a:xfrm>
            <a:off x="553125" y="4875750"/>
            <a:ext cx="8604000" cy="85500"/>
          </a:xfrm>
          <a:prstGeom prst="rect">
            <a:avLst/>
          </a:prstGeom>
          <a:noFill/>
          <a:ln>
            <a:noFill/>
          </a:ln>
        </p:spPr>
        <p:txBody>
          <a:bodyPr anchorCtr="0" anchor="t" bIns="0" lIns="0" spcFirstLastPara="1" rIns="0" wrap="square" tIns="0">
            <a:noAutofit/>
          </a:bodyPr>
          <a:lstStyle>
            <a:lvl1pPr lvl="0" marR="0" algn="l">
              <a:lnSpc>
                <a:spcPct val="100000"/>
              </a:lnSpc>
              <a:spcBef>
                <a:spcPts val="0"/>
              </a:spcBef>
              <a:spcAft>
                <a:spcPts val="0"/>
              </a:spcAft>
              <a:buClr>
                <a:srgbClr val="000000"/>
              </a:buClr>
              <a:buSzPts val="600"/>
              <a:buFont typeface="Arial"/>
              <a:buNone/>
              <a:defRPr b="0" i="0" sz="600" u="none" cap="none" strike="noStrike">
                <a:solidFill>
                  <a:srgbClr val="FFFFFF"/>
                </a:solidFill>
                <a:latin typeface="Montserrat Light"/>
                <a:ea typeface="Montserrat Light"/>
                <a:cs typeface="Montserrat Light"/>
                <a:sym typeface="Montserrat Light"/>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9pPr>
          </a:lstStyle>
          <a:p/>
        </p:txBody>
      </p:sp>
      <p:pic>
        <p:nvPicPr>
          <p:cNvPr id="115" name="Google Shape;115;p23"/>
          <p:cNvPicPr preferRelativeResize="0"/>
          <p:nvPr/>
        </p:nvPicPr>
        <p:blipFill rotWithShape="1">
          <a:blip r:embed="rId3">
            <a:alphaModFix/>
          </a:blip>
          <a:srcRect b="0" l="0" r="0" t="0"/>
          <a:stretch/>
        </p:blipFill>
        <p:spPr>
          <a:xfrm>
            <a:off x="80850" y="4759088"/>
            <a:ext cx="355050" cy="318825"/>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20" name="Shape 120"/>
        <p:cNvGrpSpPr/>
        <p:nvPr/>
      </p:nvGrpSpPr>
      <p:grpSpPr>
        <a:xfrm>
          <a:off x="0" y="0"/>
          <a:ext cx="0" cy="0"/>
          <a:chOff x="0" y="0"/>
          <a:chExt cx="0" cy="0"/>
        </a:xfrm>
      </p:grpSpPr>
      <p:sp>
        <p:nvSpPr>
          <p:cNvPr id="121" name="Google Shape;121;p25"/>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22" name="Google Shape;122;p25"/>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3" name="Google Shape;123;p2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24" name="Shape 124"/>
        <p:cNvGrpSpPr/>
        <p:nvPr/>
      </p:nvGrpSpPr>
      <p:grpSpPr>
        <a:xfrm>
          <a:off x="0" y="0"/>
          <a:ext cx="0" cy="0"/>
          <a:chOff x="0" y="0"/>
          <a:chExt cx="0" cy="0"/>
        </a:xfrm>
      </p:grpSpPr>
      <p:sp>
        <p:nvSpPr>
          <p:cNvPr id="125" name="Google Shape;125;p26"/>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26" name="Google Shape;126;p2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27" name="Shape 127"/>
        <p:cNvGrpSpPr/>
        <p:nvPr/>
      </p:nvGrpSpPr>
      <p:grpSpPr>
        <a:xfrm>
          <a:off x="0" y="0"/>
          <a:ext cx="0" cy="0"/>
          <a:chOff x="0" y="0"/>
          <a:chExt cx="0" cy="0"/>
        </a:xfrm>
      </p:grpSpPr>
      <p:sp>
        <p:nvSpPr>
          <p:cNvPr id="128" name="Google Shape;128;p2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29" name="Google Shape;129;p27"/>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1600"/>
              </a:spcBef>
              <a:spcAft>
                <a:spcPts val="0"/>
              </a:spcAft>
              <a:buSzPts val="1200"/>
              <a:buChar char="○"/>
              <a:defRPr/>
            </a:lvl2pPr>
            <a:lvl3pPr indent="-304800" lvl="2" marL="1371600">
              <a:spcBef>
                <a:spcPts val="1600"/>
              </a:spcBef>
              <a:spcAft>
                <a:spcPts val="0"/>
              </a:spcAft>
              <a:buSzPts val="1200"/>
              <a:buChar char="■"/>
              <a:defRPr/>
            </a:lvl3pPr>
            <a:lvl4pPr indent="-304800" lvl="3" marL="1828800">
              <a:spcBef>
                <a:spcPts val="1600"/>
              </a:spcBef>
              <a:spcAft>
                <a:spcPts val="0"/>
              </a:spcAft>
              <a:buSzPts val="1200"/>
              <a:buChar char="●"/>
              <a:defRPr/>
            </a:lvl4pPr>
            <a:lvl5pPr indent="-304800" lvl="4" marL="2286000">
              <a:spcBef>
                <a:spcPts val="1600"/>
              </a:spcBef>
              <a:spcAft>
                <a:spcPts val="0"/>
              </a:spcAft>
              <a:buSzPts val="1200"/>
              <a:buChar char="○"/>
              <a:defRPr/>
            </a:lvl5pPr>
            <a:lvl6pPr indent="-304800" lvl="5" marL="2743200">
              <a:spcBef>
                <a:spcPts val="1600"/>
              </a:spcBef>
              <a:spcAft>
                <a:spcPts val="0"/>
              </a:spcAft>
              <a:buSzPts val="1200"/>
              <a:buChar char="■"/>
              <a:defRPr/>
            </a:lvl6pPr>
            <a:lvl7pPr indent="-304800" lvl="6" marL="3200400">
              <a:spcBef>
                <a:spcPts val="1600"/>
              </a:spcBef>
              <a:spcAft>
                <a:spcPts val="0"/>
              </a:spcAft>
              <a:buSzPts val="1200"/>
              <a:buChar char="●"/>
              <a:defRPr/>
            </a:lvl7pPr>
            <a:lvl8pPr indent="-304800" lvl="7" marL="3657600">
              <a:spcBef>
                <a:spcPts val="1600"/>
              </a:spcBef>
              <a:spcAft>
                <a:spcPts val="0"/>
              </a:spcAft>
              <a:buSzPts val="1200"/>
              <a:buChar char="○"/>
              <a:defRPr/>
            </a:lvl8pPr>
            <a:lvl9pPr indent="-304800" lvl="8" marL="4114800">
              <a:spcBef>
                <a:spcPts val="1600"/>
              </a:spcBef>
              <a:spcAft>
                <a:spcPts val="1600"/>
              </a:spcAft>
              <a:buSzPts val="1200"/>
              <a:buChar char="■"/>
              <a:defRPr/>
            </a:lvl9pPr>
          </a:lstStyle>
          <a:p/>
        </p:txBody>
      </p:sp>
      <p:sp>
        <p:nvSpPr>
          <p:cNvPr id="130" name="Google Shape;130;p2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31" name="Shape 131"/>
        <p:cNvGrpSpPr/>
        <p:nvPr/>
      </p:nvGrpSpPr>
      <p:grpSpPr>
        <a:xfrm>
          <a:off x="0" y="0"/>
          <a:ext cx="0" cy="0"/>
          <a:chOff x="0" y="0"/>
          <a:chExt cx="0" cy="0"/>
        </a:xfrm>
      </p:grpSpPr>
      <p:sp>
        <p:nvSpPr>
          <p:cNvPr id="132" name="Google Shape;132;p2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33" name="Google Shape;133;p28"/>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134" name="Google Shape;134;p28"/>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135" name="Google Shape;135;p2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36" name="Shape 136"/>
        <p:cNvGrpSpPr/>
        <p:nvPr/>
      </p:nvGrpSpPr>
      <p:grpSpPr>
        <a:xfrm>
          <a:off x="0" y="0"/>
          <a:ext cx="0" cy="0"/>
          <a:chOff x="0" y="0"/>
          <a:chExt cx="0" cy="0"/>
        </a:xfrm>
      </p:grpSpPr>
      <p:sp>
        <p:nvSpPr>
          <p:cNvPr id="137" name="Google Shape;137;p2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38" name="Google Shape;138;p2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39" name="Shape 139"/>
        <p:cNvGrpSpPr/>
        <p:nvPr/>
      </p:nvGrpSpPr>
      <p:grpSpPr>
        <a:xfrm>
          <a:off x="0" y="0"/>
          <a:ext cx="0" cy="0"/>
          <a:chOff x="0" y="0"/>
          <a:chExt cx="0" cy="0"/>
        </a:xfrm>
      </p:grpSpPr>
      <p:sp>
        <p:nvSpPr>
          <p:cNvPr id="140" name="Google Shape;140;p30"/>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41" name="Google Shape;141;p30"/>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142" name="Google Shape;142;p3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43" name="Shape 143"/>
        <p:cNvGrpSpPr/>
        <p:nvPr/>
      </p:nvGrpSpPr>
      <p:grpSpPr>
        <a:xfrm>
          <a:off x="0" y="0"/>
          <a:ext cx="0" cy="0"/>
          <a:chOff x="0" y="0"/>
          <a:chExt cx="0" cy="0"/>
        </a:xfrm>
      </p:grpSpPr>
      <p:sp>
        <p:nvSpPr>
          <p:cNvPr id="144" name="Google Shape;144;p31"/>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45" name="Google Shape;145;p3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46" name="Shape 146"/>
        <p:cNvGrpSpPr/>
        <p:nvPr/>
      </p:nvGrpSpPr>
      <p:grpSpPr>
        <a:xfrm>
          <a:off x="0" y="0"/>
          <a:ext cx="0" cy="0"/>
          <a:chOff x="0" y="0"/>
          <a:chExt cx="0" cy="0"/>
        </a:xfrm>
      </p:grpSpPr>
      <p:sp>
        <p:nvSpPr>
          <p:cNvPr id="147" name="Google Shape;147;p32"/>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32"/>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49" name="Google Shape;149;p32"/>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50" name="Google Shape;150;p32"/>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1600"/>
              </a:spcBef>
              <a:spcAft>
                <a:spcPts val="0"/>
              </a:spcAft>
              <a:buSzPts val="1200"/>
              <a:buChar char="○"/>
              <a:defRPr/>
            </a:lvl2pPr>
            <a:lvl3pPr indent="-304800" lvl="2" marL="1371600">
              <a:spcBef>
                <a:spcPts val="1600"/>
              </a:spcBef>
              <a:spcAft>
                <a:spcPts val="0"/>
              </a:spcAft>
              <a:buSzPts val="1200"/>
              <a:buChar char="■"/>
              <a:defRPr/>
            </a:lvl3pPr>
            <a:lvl4pPr indent="-304800" lvl="3" marL="1828800">
              <a:spcBef>
                <a:spcPts val="1600"/>
              </a:spcBef>
              <a:spcAft>
                <a:spcPts val="0"/>
              </a:spcAft>
              <a:buSzPts val="1200"/>
              <a:buChar char="●"/>
              <a:defRPr/>
            </a:lvl4pPr>
            <a:lvl5pPr indent="-304800" lvl="4" marL="2286000">
              <a:spcBef>
                <a:spcPts val="1600"/>
              </a:spcBef>
              <a:spcAft>
                <a:spcPts val="0"/>
              </a:spcAft>
              <a:buSzPts val="1200"/>
              <a:buChar char="○"/>
              <a:defRPr/>
            </a:lvl5pPr>
            <a:lvl6pPr indent="-304800" lvl="5" marL="2743200">
              <a:spcBef>
                <a:spcPts val="1600"/>
              </a:spcBef>
              <a:spcAft>
                <a:spcPts val="0"/>
              </a:spcAft>
              <a:buSzPts val="1200"/>
              <a:buChar char="■"/>
              <a:defRPr/>
            </a:lvl6pPr>
            <a:lvl7pPr indent="-304800" lvl="6" marL="3200400">
              <a:spcBef>
                <a:spcPts val="1600"/>
              </a:spcBef>
              <a:spcAft>
                <a:spcPts val="0"/>
              </a:spcAft>
              <a:buSzPts val="1200"/>
              <a:buChar char="●"/>
              <a:defRPr/>
            </a:lvl7pPr>
            <a:lvl8pPr indent="-304800" lvl="7" marL="3657600">
              <a:spcBef>
                <a:spcPts val="1600"/>
              </a:spcBef>
              <a:spcAft>
                <a:spcPts val="0"/>
              </a:spcAft>
              <a:buSzPts val="1200"/>
              <a:buChar char="○"/>
              <a:defRPr/>
            </a:lvl8pPr>
            <a:lvl9pPr indent="-304800" lvl="8" marL="4114800">
              <a:spcBef>
                <a:spcPts val="1600"/>
              </a:spcBef>
              <a:spcAft>
                <a:spcPts val="1600"/>
              </a:spcAft>
              <a:buSzPts val="1200"/>
              <a:buChar char="■"/>
              <a:defRPr/>
            </a:lvl9pPr>
          </a:lstStyle>
          <a:p/>
        </p:txBody>
      </p:sp>
      <p:sp>
        <p:nvSpPr>
          <p:cNvPr id="151" name="Google Shape;151;p3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52" name="Shape 152"/>
        <p:cNvGrpSpPr/>
        <p:nvPr/>
      </p:nvGrpSpPr>
      <p:grpSpPr>
        <a:xfrm>
          <a:off x="0" y="0"/>
          <a:ext cx="0" cy="0"/>
          <a:chOff x="0" y="0"/>
          <a:chExt cx="0" cy="0"/>
        </a:xfrm>
      </p:grpSpPr>
      <p:sp>
        <p:nvSpPr>
          <p:cNvPr id="153" name="Google Shape;153;p33"/>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200"/>
              <a:buNone/>
              <a:defRPr/>
            </a:lvl1pPr>
          </a:lstStyle>
          <a:p/>
        </p:txBody>
      </p:sp>
      <p:sp>
        <p:nvSpPr>
          <p:cNvPr id="154" name="Google Shape;154;p3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55" name="Shape 155"/>
        <p:cNvGrpSpPr/>
        <p:nvPr/>
      </p:nvGrpSpPr>
      <p:grpSpPr>
        <a:xfrm>
          <a:off x="0" y="0"/>
          <a:ext cx="0" cy="0"/>
          <a:chOff x="0" y="0"/>
          <a:chExt cx="0" cy="0"/>
        </a:xfrm>
      </p:grpSpPr>
      <p:sp>
        <p:nvSpPr>
          <p:cNvPr id="156" name="Google Shape;156;p34"/>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157" name="Google Shape;157;p34"/>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04800" lvl="0" marL="457200" algn="ctr">
              <a:spcBef>
                <a:spcPts val="0"/>
              </a:spcBef>
              <a:spcAft>
                <a:spcPts val="0"/>
              </a:spcAft>
              <a:buSzPts val="1200"/>
              <a:buChar char="●"/>
              <a:defRPr/>
            </a:lvl1pPr>
            <a:lvl2pPr indent="-304800" lvl="1" marL="914400" algn="ctr">
              <a:spcBef>
                <a:spcPts val="1600"/>
              </a:spcBef>
              <a:spcAft>
                <a:spcPts val="0"/>
              </a:spcAft>
              <a:buSzPts val="1200"/>
              <a:buChar char="○"/>
              <a:defRPr/>
            </a:lvl2pPr>
            <a:lvl3pPr indent="-304800" lvl="2" marL="1371600" algn="ctr">
              <a:spcBef>
                <a:spcPts val="1600"/>
              </a:spcBef>
              <a:spcAft>
                <a:spcPts val="0"/>
              </a:spcAft>
              <a:buSzPts val="1200"/>
              <a:buChar char="■"/>
              <a:defRPr/>
            </a:lvl3pPr>
            <a:lvl4pPr indent="-304800" lvl="3" marL="1828800" algn="ctr">
              <a:spcBef>
                <a:spcPts val="1600"/>
              </a:spcBef>
              <a:spcAft>
                <a:spcPts val="0"/>
              </a:spcAft>
              <a:buSzPts val="1200"/>
              <a:buChar char="●"/>
              <a:defRPr/>
            </a:lvl4pPr>
            <a:lvl5pPr indent="-304800" lvl="4" marL="2286000" algn="ctr">
              <a:spcBef>
                <a:spcPts val="1600"/>
              </a:spcBef>
              <a:spcAft>
                <a:spcPts val="0"/>
              </a:spcAft>
              <a:buSzPts val="1200"/>
              <a:buChar char="○"/>
              <a:defRPr/>
            </a:lvl5pPr>
            <a:lvl6pPr indent="-304800" lvl="5" marL="2743200" algn="ctr">
              <a:spcBef>
                <a:spcPts val="1600"/>
              </a:spcBef>
              <a:spcAft>
                <a:spcPts val="0"/>
              </a:spcAft>
              <a:buSzPts val="1200"/>
              <a:buChar char="■"/>
              <a:defRPr/>
            </a:lvl6pPr>
            <a:lvl7pPr indent="-304800" lvl="6" marL="3200400" algn="ctr">
              <a:spcBef>
                <a:spcPts val="1600"/>
              </a:spcBef>
              <a:spcAft>
                <a:spcPts val="0"/>
              </a:spcAft>
              <a:buSzPts val="1200"/>
              <a:buChar char="●"/>
              <a:defRPr/>
            </a:lvl7pPr>
            <a:lvl8pPr indent="-304800" lvl="7" marL="3657600" algn="ctr">
              <a:spcBef>
                <a:spcPts val="1600"/>
              </a:spcBef>
              <a:spcAft>
                <a:spcPts val="0"/>
              </a:spcAft>
              <a:buSzPts val="1200"/>
              <a:buChar char="○"/>
              <a:defRPr/>
            </a:lvl8pPr>
            <a:lvl9pPr indent="-304800" lvl="8" marL="4114800" algn="ctr">
              <a:spcBef>
                <a:spcPts val="1600"/>
              </a:spcBef>
              <a:spcAft>
                <a:spcPts val="1600"/>
              </a:spcAft>
              <a:buSzPts val="1200"/>
              <a:buChar char="■"/>
              <a:defRPr/>
            </a:lvl9pPr>
          </a:lstStyle>
          <a:p/>
        </p:txBody>
      </p:sp>
      <p:sp>
        <p:nvSpPr>
          <p:cNvPr id="158" name="Google Shape;158;p3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9" name="Shape 159"/>
        <p:cNvGrpSpPr/>
        <p:nvPr/>
      </p:nvGrpSpPr>
      <p:grpSpPr>
        <a:xfrm>
          <a:off x="0" y="0"/>
          <a:ext cx="0" cy="0"/>
          <a:chOff x="0" y="0"/>
          <a:chExt cx="0" cy="0"/>
        </a:xfrm>
      </p:grpSpPr>
      <p:sp>
        <p:nvSpPr>
          <p:cNvPr id="160" name="Google Shape;160;p3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pink" showMasterSp="0">
  <p:cSld name="TITLE_AND_BODY_1_1_2">
    <p:bg>
      <p:bgPr>
        <a:solidFill>
          <a:srgbClr val="ED008C"/>
        </a:solidFill>
      </p:bgPr>
    </p:bg>
    <p:spTree>
      <p:nvGrpSpPr>
        <p:cNvPr id="161" name="Shape 161"/>
        <p:cNvGrpSpPr/>
        <p:nvPr/>
      </p:nvGrpSpPr>
      <p:grpSpPr>
        <a:xfrm>
          <a:off x="0" y="0"/>
          <a:ext cx="0" cy="0"/>
          <a:chOff x="0" y="0"/>
          <a:chExt cx="0" cy="0"/>
        </a:xfrm>
      </p:grpSpPr>
      <p:sp>
        <p:nvSpPr>
          <p:cNvPr id="162" name="Google Shape;162;p36"/>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163" name="Google Shape;163;p36"/>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purple" showMasterSp="0">
  <p:cSld name="TITLE_AND_BODY_1_1_1_2">
    <p:bg>
      <p:bgPr>
        <a:solidFill>
          <a:srgbClr val="702082"/>
        </a:solidFill>
      </p:bgPr>
    </p:bg>
    <p:spTree>
      <p:nvGrpSpPr>
        <p:cNvPr id="164" name="Shape 164"/>
        <p:cNvGrpSpPr/>
        <p:nvPr/>
      </p:nvGrpSpPr>
      <p:grpSpPr>
        <a:xfrm>
          <a:off x="0" y="0"/>
          <a:ext cx="0" cy="0"/>
          <a:chOff x="0" y="0"/>
          <a:chExt cx="0" cy="0"/>
        </a:xfrm>
      </p:grpSpPr>
      <p:sp>
        <p:nvSpPr>
          <p:cNvPr id="165" name="Google Shape;165;p37"/>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166" name="Google Shape;166;p37"/>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showMasterSp="0">
  <p:cSld name="TITLE_AND_BODY_1">
    <p:bg>
      <p:bgPr>
        <a:solidFill>
          <a:srgbClr val="FFFFFF"/>
        </a:solidFill>
      </p:bgPr>
    </p:bg>
    <p:spTree>
      <p:nvGrpSpPr>
        <p:cNvPr id="167" name="Shape 167"/>
        <p:cNvGrpSpPr/>
        <p:nvPr/>
      </p:nvGrpSpPr>
      <p:grpSpPr>
        <a:xfrm>
          <a:off x="0" y="0"/>
          <a:ext cx="0" cy="0"/>
          <a:chOff x="0" y="0"/>
          <a:chExt cx="0" cy="0"/>
        </a:xfrm>
      </p:grpSpPr>
      <p:cxnSp>
        <p:nvCxnSpPr>
          <p:cNvPr id="168" name="Google Shape;168;p38"/>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169" name="Google Shape;169;p38"/>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170" name="Google Shape;170;p38"/>
          <p:cNvSpPr txBox="1"/>
          <p:nvPr>
            <p:ph idx="1" type="subTitle"/>
          </p:nvPr>
        </p:nvSpPr>
        <p:spPr>
          <a:xfrm>
            <a:off x="171225" y="4875750"/>
            <a:ext cx="8985900" cy="85500"/>
          </a:xfrm>
          <a:prstGeom prst="rect">
            <a:avLst/>
          </a:prstGeom>
        </p:spPr>
        <p:txBody>
          <a:bodyPr anchorCtr="0" anchor="t" bIns="0" lIns="0" spcFirstLastPara="1" rIns="0" wrap="square" tIns="0">
            <a:noAutofit/>
          </a:bodyPr>
          <a:lstStyle>
            <a:lvl1pPr lvl="0">
              <a:spcBef>
                <a:spcPts val="0"/>
              </a:spcBef>
              <a:spcAft>
                <a:spcPts val="0"/>
              </a:spcAft>
              <a:buNone/>
              <a:defRPr sz="600">
                <a:latin typeface="Montserrat Light"/>
                <a:ea typeface="Montserrat Light"/>
                <a:cs typeface="Montserrat Light"/>
                <a:sym typeface="Montserrat Light"/>
              </a:defRPr>
            </a:lvl1pPr>
            <a:lvl2pPr lvl="1">
              <a:spcBef>
                <a:spcPts val="160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p:txBody>
      </p:sp>
      <p:pic>
        <p:nvPicPr>
          <p:cNvPr id="171" name="Google Shape;171;p38"/>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pic>
        <p:nvPicPr>
          <p:cNvPr id="172" name="Google Shape;172;p38"/>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
        <p:nvSpPr>
          <p:cNvPr id="173" name="Google Shape;173;p38"/>
          <p:cNvSpPr txBox="1"/>
          <p:nvPr>
            <p:ph type="title"/>
          </p:nvPr>
        </p:nvSpPr>
        <p:spPr>
          <a:xfrm>
            <a:off x="433925" y="316325"/>
            <a:ext cx="8171700" cy="4488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74" name="Google Shape;174;p38"/>
          <p:cNvSpPr txBox="1"/>
          <p:nvPr>
            <p:ph idx="2" type="body"/>
          </p:nvPr>
        </p:nvSpPr>
        <p:spPr>
          <a:xfrm>
            <a:off x="342625" y="934600"/>
            <a:ext cx="8460900" cy="36108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Font typeface="Montserrat"/>
              <a:buChar char="●"/>
              <a:defRPr>
                <a:latin typeface="Montserrat"/>
                <a:ea typeface="Montserrat"/>
                <a:cs typeface="Montserrat"/>
                <a:sym typeface="Montserrat"/>
              </a:defRPr>
            </a:lvl1pPr>
            <a:lvl2pPr indent="-304800" lvl="1" marL="914400">
              <a:spcBef>
                <a:spcPts val="1600"/>
              </a:spcBef>
              <a:spcAft>
                <a:spcPts val="0"/>
              </a:spcAft>
              <a:buSzPts val="1200"/>
              <a:buFont typeface="Montserrat"/>
              <a:buChar char="○"/>
              <a:defRPr>
                <a:latin typeface="Montserrat"/>
                <a:ea typeface="Montserrat"/>
                <a:cs typeface="Montserrat"/>
                <a:sym typeface="Montserrat"/>
              </a:defRPr>
            </a:lvl2pPr>
            <a:lvl3pPr indent="-304800" lvl="2" marL="1371600">
              <a:spcBef>
                <a:spcPts val="1600"/>
              </a:spcBef>
              <a:spcAft>
                <a:spcPts val="0"/>
              </a:spcAft>
              <a:buSzPts val="1200"/>
              <a:buFont typeface="Montserrat"/>
              <a:buChar char="■"/>
              <a:defRPr>
                <a:latin typeface="Montserrat"/>
                <a:ea typeface="Montserrat"/>
                <a:cs typeface="Montserrat"/>
                <a:sym typeface="Montserrat"/>
              </a:defRPr>
            </a:lvl3pPr>
            <a:lvl4pPr indent="-304800" lvl="3" marL="1828800">
              <a:spcBef>
                <a:spcPts val="1600"/>
              </a:spcBef>
              <a:spcAft>
                <a:spcPts val="0"/>
              </a:spcAft>
              <a:buSzPts val="1200"/>
              <a:buFont typeface="Montserrat"/>
              <a:buChar char="●"/>
              <a:defRPr>
                <a:latin typeface="Montserrat"/>
                <a:ea typeface="Montserrat"/>
                <a:cs typeface="Montserrat"/>
                <a:sym typeface="Montserrat"/>
              </a:defRPr>
            </a:lvl4pPr>
            <a:lvl5pPr indent="-304800" lvl="4" marL="2286000">
              <a:spcBef>
                <a:spcPts val="1600"/>
              </a:spcBef>
              <a:spcAft>
                <a:spcPts val="0"/>
              </a:spcAft>
              <a:buSzPts val="1200"/>
              <a:buFont typeface="Montserrat"/>
              <a:buChar char="○"/>
              <a:defRPr>
                <a:latin typeface="Montserrat"/>
                <a:ea typeface="Montserrat"/>
                <a:cs typeface="Montserrat"/>
                <a:sym typeface="Montserrat"/>
              </a:defRPr>
            </a:lvl5pPr>
            <a:lvl6pPr indent="-304800" lvl="5" marL="2743200">
              <a:spcBef>
                <a:spcPts val="1600"/>
              </a:spcBef>
              <a:spcAft>
                <a:spcPts val="0"/>
              </a:spcAft>
              <a:buSzPts val="1200"/>
              <a:buFont typeface="Montserrat"/>
              <a:buChar char="■"/>
              <a:defRPr>
                <a:latin typeface="Montserrat"/>
                <a:ea typeface="Montserrat"/>
                <a:cs typeface="Montserrat"/>
                <a:sym typeface="Montserrat"/>
              </a:defRPr>
            </a:lvl6pPr>
            <a:lvl7pPr indent="-304800" lvl="6" marL="3200400">
              <a:spcBef>
                <a:spcPts val="1600"/>
              </a:spcBef>
              <a:spcAft>
                <a:spcPts val="0"/>
              </a:spcAft>
              <a:buSzPts val="1200"/>
              <a:buFont typeface="Montserrat"/>
              <a:buChar char="●"/>
              <a:defRPr>
                <a:latin typeface="Montserrat"/>
                <a:ea typeface="Montserrat"/>
                <a:cs typeface="Montserrat"/>
                <a:sym typeface="Montserrat"/>
              </a:defRPr>
            </a:lvl7pPr>
            <a:lvl8pPr indent="-304800" lvl="7" marL="3657600">
              <a:spcBef>
                <a:spcPts val="1600"/>
              </a:spcBef>
              <a:spcAft>
                <a:spcPts val="0"/>
              </a:spcAft>
              <a:buSzPts val="1200"/>
              <a:buFont typeface="Montserrat"/>
              <a:buChar char="○"/>
              <a:defRPr>
                <a:latin typeface="Montserrat"/>
                <a:ea typeface="Montserrat"/>
                <a:cs typeface="Montserrat"/>
                <a:sym typeface="Montserrat"/>
              </a:defRPr>
            </a:lvl8pPr>
            <a:lvl9pPr indent="-304800" lvl="8" marL="4114800">
              <a:spcBef>
                <a:spcPts val="1600"/>
              </a:spcBef>
              <a:spcAft>
                <a:spcPts val="1600"/>
              </a:spcAft>
              <a:buSzPts val="1200"/>
              <a:buFont typeface="Montserrat"/>
              <a:buChar char="■"/>
              <a:defRPr>
                <a:latin typeface="Montserrat"/>
                <a:ea typeface="Montserrat"/>
                <a:cs typeface="Montserrat"/>
                <a:sym typeface="Montserrat"/>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blue" showMasterSp="0">
  <p:cSld name="TITLE_AND_BODY_1_1_3_1">
    <p:bg>
      <p:bgPr>
        <a:solidFill>
          <a:srgbClr val="00A9E0"/>
        </a:solidFill>
      </p:bgPr>
    </p:bg>
    <p:spTree>
      <p:nvGrpSpPr>
        <p:cNvPr id="175" name="Shape 175"/>
        <p:cNvGrpSpPr/>
        <p:nvPr/>
      </p:nvGrpSpPr>
      <p:grpSpPr>
        <a:xfrm>
          <a:off x="0" y="0"/>
          <a:ext cx="0" cy="0"/>
          <a:chOff x="0" y="0"/>
          <a:chExt cx="0" cy="0"/>
        </a:xfrm>
      </p:grpSpPr>
      <p:sp>
        <p:nvSpPr>
          <p:cNvPr id="176" name="Google Shape;176;p39"/>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177" name="Google Shape;177;p39"/>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178" name="Google Shape;178;p39"/>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179" name="Google Shape;179;p39"/>
          <p:cNvSpPr txBox="1"/>
          <p:nvPr>
            <p:ph idx="1" type="subTitle"/>
          </p:nvPr>
        </p:nvSpPr>
        <p:spPr>
          <a:xfrm>
            <a:off x="171225" y="4875750"/>
            <a:ext cx="8985900" cy="85500"/>
          </a:xfrm>
          <a:prstGeom prst="rect">
            <a:avLst/>
          </a:prstGeom>
        </p:spPr>
        <p:txBody>
          <a:bodyPr anchorCtr="0" anchor="t" bIns="0" lIns="0" spcFirstLastPara="1" rIns="0" wrap="square" tIns="0">
            <a:noAutofit/>
          </a:bodyPr>
          <a:lstStyle>
            <a:lvl1pPr lvl="0">
              <a:spcBef>
                <a:spcPts val="0"/>
              </a:spcBef>
              <a:spcAft>
                <a:spcPts val="0"/>
              </a:spcAft>
              <a:buNone/>
              <a:defRPr sz="600">
                <a:solidFill>
                  <a:srgbClr val="FFFFFF"/>
                </a:solidFill>
                <a:latin typeface="Montserrat Light"/>
                <a:ea typeface="Montserrat Light"/>
                <a:cs typeface="Montserrat Light"/>
                <a:sym typeface="Montserrat Light"/>
              </a:defRPr>
            </a:lvl1pPr>
            <a:lvl2pPr lvl="1">
              <a:spcBef>
                <a:spcPts val="1600"/>
              </a:spcBef>
              <a:spcAft>
                <a:spcPts val="0"/>
              </a:spcAft>
              <a:buNone/>
              <a:defRPr>
                <a:solidFill>
                  <a:srgbClr val="FFFFFF"/>
                </a:solidFill>
              </a:defRPr>
            </a:lvl2pPr>
            <a:lvl3pPr lvl="2">
              <a:spcBef>
                <a:spcPts val="1600"/>
              </a:spcBef>
              <a:spcAft>
                <a:spcPts val="0"/>
              </a:spcAft>
              <a:buNone/>
              <a:defRPr>
                <a:solidFill>
                  <a:srgbClr val="FFFFFF"/>
                </a:solidFill>
              </a:defRPr>
            </a:lvl3pPr>
            <a:lvl4pPr lvl="3">
              <a:spcBef>
                <a:spcPts val="1600"/>
              </a:spcBef>
              <a:spcAft>
                <a:spcPts val="0"/>
              </a:spcAft>
              <a:buNone/>
              <a:defRPr>
                <a:solidFill>
                  <a:srgbClr val="FFFFFF"/>
                </a:solidFill>
              </a:defRPr>
            </a:lvl4pPr>
            <a:lvl5pPr lvl="4">
              <a:spcBef>
                <a:spcPts val="1600"/>
              </a:spcBef>
              <a:spcAft>
                <a:spcPts val="0"/>
              </a:spcAft>
              <a:buNone/>
              <a:defRPr>
                <a:solidFill>
                  <a:srgbClr val="FFFFFF"/>
                </a:solidFill>
              </a:defRPr>
            </a:lvl5pPr>
            <a:lvl6pPr lvl="5">
              <a:spcBef>
                <a:spcPts val="1600"/>
              </a:spcBef>
              <a:spcAft>
                <a:spcPts val="0"/>
              </a:spcAft>
              <a:buNone/>
              <a:defRPr>
                <a:solidFill>
                  <a:srgbClr val="FFFFFF"/>
                </a:solidFill>
              </a:defRPr>
            </a:lvl6pPr>
            <a:lvl7pPr lvl="6">
              <a:spcBef>
                <a:spcPts val="1600"/>
              </a:spcBef>
              <a:spcAft>
                <a:spcPts val="0"/>
              </a:spcAft>
              <a:buNone/>
              <a:defRPr>
                <a:solidFill>
                  <a:srgbClr val="FFFFFF"/>
                </a:solidFill>
              </a:defRPr>
            </a:lvl7pPr>
            <a:lvl8pPr lvl="7">
              <a:spcBef>
                <a:spcPts val="1600"/>
              </a:spcBef>
              <a:spcAft>
                <a:spcPts val="0"/>
              </a:spcAft>
              <a:buNone/>
              <a:defRPr>
                <a:solidFill>
                  <a:srgbClr val="FFFFFF"/>
                </a:solidFill>
              </a:defRPr>
            </a:lvl8pPr>
            <a:lvl9pPr lvl="8">
              <a:spcBef>
                <a:spcPts val="1600"/>
              </a:spcBef>
              <a:spcAft>
                <a:spcPts val="1600"/>
              </a:spcAft>
              <a:buNone/>
              <a:defRPr>
                <a:solidFill>
                  <a:srgbClr val="FFFFFF"/>
                </a:solidFill>
              </a:defRPr>
            </a:lvl9pPr>
          </a:lstStyle>
          <a:p/>
        </p:txBody>
      </p:sp>
      <p:pic>
        <p:nvPicPr>
          <p:cNvPr id="180" name="Google Shape;180;p39"/>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green" showMasterSp="0">
  <p:cSld name="TITLE_AND_BODY_1_1_3_1_1">
    <p:bg>
      <p:bgPr>
        <a:solidFill>
          <a:srgbClr val="78BE20"/>
        </a:solidFill>
      </p:bgPr>
    </p:bg>
    <p:spTree>
      <p:nvGrpSpPr>
        <p:cNvPr id="181" name="Shape 181"/>
        <p:cNvGrpSpPr/>
        <p:nvPr/>
      </p:nvGrpSpPr>
      <p:grpSpPr>
        <a:xfrm>
          <a:off x="0" y="0"/>
          <a:ext cx="0" cy="0"/>
          <a:chOff x="0" y="0"/>
          <a:chExt cx="0" cy="0"/>
        </a:xfrm>
      </p:grpSpPr>
      <p:sp>
        <p:nvSpPr>
          <p:cNvPr id="182" name="Google Shape;182;p40"/>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183" name="Google Shape;183;p40"/>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184" name="Google Shape;184;p40"/>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185" name="Google Shape;185;p40"/>
          <p:cNvSpPr txBox="1"/>
          <p:nvPr>
            <p:ph idx="1" type="subTitle"/>
          </p:nvPr>
        </p:nvSpPr>
        <p:spPr>
          <a:xfrm>
            <a:off x="171225" y="4875750"/>
            <a:ext cx="8985900" cy="85500"/>
          </a:xfrm>
          <a:prstGeom prst="rect">
            <a:avLst/>
          </a:prstGeom>
        </p:spPr>
        <p:txBody>
          <a:bodyPr anchorCtr="0" anchor="t" bIns="0" lIns="0" spcFirstLastPara="1" rIns="0" wrap="square" tIns="0">
            <a:noAutofit/>
          </a:bodyPr>
          <a:lstStyle>
            <a:lvl1pPr lvl="0">
              <a:spcBef>
                <a:spcPts val="0"/>
              </a:spcBef>
              <a:spcAft>
                <a:spcPts val="0"/>
              </a:spcAft>
              <a:buNone/>
              <a:defRPr sz="600">
                <a:solidFill>
                  <a:srgbClr val="FFFFFF"/>
                </a:solidFill>
                <a:latin typeface="Montserrat Light"/>
                <a:ea typeface="Montserrat Light"/>
                <a:cs typeface="Montserrat Light"/>
                <a:sym typeface="Montserrat Light"/>
              </a:defRPr>
            </a:lvl1pPr>
            <a:lvl2pPr lvl="1">
              <a:spcBef>
                <a:spcPts val="1600"/>
              </a:spcBef>
              <a:spcAft>
                <a:spcPts val="0"/>
              </a:spcAft>
              <a:buNone/>
              <a:defRPr>
                <a:solidFill>
                  <a:srgbClr val="FFFFFF"/>
                </a:solidFill>
              </a:defRPr>
            </a:lvl2pPr>
            <a:lvl3pPr lvl="2">
              <a:spcBef>
                <a:spcPts val="1600"/>
              </a:spcBef>
              <a:spcAft>
                <a:spcPts val="0"/>
              </a:spcAft>
              <a:buNone/>
              <a:defRPr>
                <a:solidFill>
                  <a:srgbClr val="FFFFFF"/>
                </a:solidFill>
              </a:defRPr>
            </a:lvl3pPr>
            <a:lvl4pPr lvl="3">
              <a:spcBef>
                <a:spcPts val="1600"/>
              </a:spcBef>
              <a:spcAft>
                <a:spcPts val="0"/>
              </a:spcAft>
              <a:buNone/>
              <a:defRPr>
                <a:solidFill>
                  <a:srgbClr val="FFFFFF"/>
                </a:solidFill>
              </a:defRPr>
            </a:lvl4pPr>
            <a:lvl5pPr lvl="4">
              <a:spcBef>
                <a:spcPts val="1600"/>
              </a:spcBef>
              <a:spcAft>
                <a:spcPts val="0"/>
              </a:spcAft>
              <a:buNone/>
              <a:defRPr>
                <a:solidFill>
                  <a:srgbClr val="FFFFFF"/>
                </a:solidFill>
              </a:defRPr>
            </a:lvl5pPr>
            <a:lvl6pPr lvl="5">
              <a:spcBef>
                <a:spcPts val="1600"/>
              </a:spcBef>
              <a:spcAft>
                <a:spcPts val="0"/>
              </a:spcAft>
              <a:buNone/>
              <a:defRPr>
                <a:solidFill>
                  <a:srgbClr val="FFFFFF"/>
                </a:solidFill>
              </a:defRPr>
            </a:lvl6pPr>
            <a:lvl7pPr lvl="6">
              <a:spcBef>
                <a:spcPts val="1600"/>
              </a:spcBef>
              <a:spcAft>
                <a:spcPts val="0"/>
              </a:spcAft>
              <a:buNone/>
              <a:defRPr>
                <a:solidFill>
                  <a:srgbClr val="FFFFFF"/>
                </a:solidFill>
              </a:defRPr>
            </a:lvl7pPr>
            <a:lvl8pPr lvl="7">
              <a:spcBef>
                <a:spcPts val="1600"/>
              </a:spcBef>
              <a:spcAft>
                <a:spcPts val="0"/>
              </a:spcAft>
              <a:buNone/>
              <a:defRPr>
                <a:solidFill>
                  <a:srgbClr val="FFFFFF"/>
                </a:solidFill>
              </a:defRPr>
            </a:lvl8pPr>
            <a:lvl9pPr lvl="8">
              <a:spcBef>
                <a:spcPts val="1600"/>
              </a:spcBef>
              <a:spcAft>
                <a:spcPts val="1600"/>
              </a:spcAft>
              <a:buNone/>
              <a:defRPr>
                <a:solidFill>
                  <a:srgbClr val="FFFFFF"/>
                </a:solidFill>
              </a:defRPr>
            </a:lvl9pPr>
          </a:lstStyle>
          <a:p/>
        </p:txBody>
      </p:sp>
      <p:pic>
        <p:nvPicPr>
          <p:cNvPr id="186" name="Google Shape;186;p40"/>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orange" showMasterSp="0">
  <p:cSld name="TITLE_AND_BODY_1_1_3_1_1_1_1_1">
    <p:bg>
      <p:bgPr>
        <a:solidFill>
          <a:srgbClr val="DC4405"/>
        </a:solidFill>
      </p:bgPr>
    </p:bg>
    <p:spTree>
      <p:nvGrpSpPr>
        <p:cNvPr id="187" name="Shape 187"/>
        <p:cNvGrpSpPr/>
        <p:nvPr/>
      </p:nvGrpSpPr>
      <p:grpSpPr>
        <a:xfrm>
          <a:off x="0" y="0"/>
          <a:ext cx="0" cy="0"/>
          <a:chOff x="0" y="0"/>
          <a:chExt cx="0" cy="0"/>
        </a:xfrm>
      </p:grpSpPr>
      <p:sp>
        <p:nvSpPr>
          <p:cNvPr id="188" name="Google Shape;188;p41"/>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189" name="Google Shape;189;p41"/>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190" name="Google Shape;190;p41"/>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191" name="Google Shape;191;p41"/>
          <p:cNvSpPr txBox="1"/>
          <p:nvPr>
            <p:ph idx="1" type="subTitle"/>
          </p:nvPr>
        </p:nvSpPr>
        <p:spPr>
          <a:xfrm>
            <a:off x="171225" y="4875750"/>
            <a:ext cx="8985900" cy="85500"/>
          </a:xfrm>
          <a:prstGeom prst="rect">
            <a:avLst/>
          </a:prstGeom>
        </p:spPr>
        <p:txBody>
          <a:bodyPr anchorCtr="0" anchor="t" bIns="0" lIns="0" spcFirstLastPara="1" rIns="0" wrap="square" tIns="0">
            <a:noAutofit/>
          </a:bodyPr>
          <a:lstStyle>
            <a:lvl1pPr lvl="0">
              <a:spcBef>
                <a:spcPts val="0"/>
              </a:spcBef>
              <a:spcAft>
                <a:spcPts val="0"/>
              </a:spcAft>
              <a:buNone/>
              <a:defRPr sz="600">
                <a:solidFill>
                  <a:srgbClr val="FFFFFF"/>
                </a:solidFill>
                <a:latin typeface="Montserrat Light"/>
                <a:ea typeface="Montserrat Light"/>
                <a:cs typeface="Montserrat Light"/>
                <a:sym typeface="Montserrat Light"/>
              </a:defRPr>
            </a:lvl1pPr>
            <a:lvl2pPr lvl="1">
              <a:spcBef>
                <a:spcPts val="1600"/>
              </a:spcBef>
              <a:spcAft>
                <a:spcPts val="0"/>
              </a:spcAft>
              <a:buNone/>
              <a:defRPr>
                <a:solidFill>
                  <a:srgbClr val="FFFFFF"/>
                </a:solidFill>
              </a:defRPr>
            </a:lvl2pPr>
            <a:lvl3pPr lvl="2">
              <a:spcBef>
                <a:spcPts val="1600"/>
              </a:spcBef>
              <a:spcAft>
                <a:spcPts val="0"/>
              </a:spcAft>
              <a:buNone/>
              <a:defRPr>
                <a:solidFill>
                  <a:srgbClr val="FFFFFF"/>
                </a:solidFill>
              </a:defRPr>
            </a:lvl3pPr>
            <a:lvl4pPr lvl="3">
              <a:spcBef>
                <a:spcPts val="1600"/>
              </a:spcBef>
              <a:spcAft>
                <a:spcPts val="0"/>
              </a:spcAft>
              <a:buNone/>
              <a:defRPr>
                <a:solidFill>
                  <a:srgbClr val="FFFFFF"/>
                </a:solidFill>
              </a:defRPr>
            </a:lvl4pPr>
            <a:lvl5pPr lvl="4">
              <a:spcBef>
                <a:spcPts val="1600"/>
              </a:spcBef>
              <a:spcAft>
                <a:spcPts val="0"/>
              </a:spcAft>
              <a:buNone/>
              <a:defRPr>
                <a:solidFill>
                  <a:srgbClr val="FFFFFF"/>
                </a:solidFill>
              </a:defRPr>
            </a:lvl5pPr>
            <a:lvl6pPr lvl="5">
              <a:spcBef>
                <a:spcPts val="1600"/>
              </a:spcBef>
              <a:spcAft>
                <a:spcPts val="0"/>
              </a:spcAft>
              <a:buNone/>
              <a:defRPr>
                <a:solidFill>
                  <a:srgbClr val="FFFFFF"/>
                </a:solidFill>
              </a:defRPr>
            </a:lvl6pPr>
            <a:lvl7pPr lvl="6">
              <a:spcBef>
                <a:spcPts val="1600"/>
              </a:spcBef>
              <a:spcAft>
                <a:spcPts val="0"/>
              </a:spcAft>
              <a:buNone/>
              <a:defRPr>
                <a:solidFill>
                  <a:srgbClr val="FFFFFF"/>
                </a:solidFill>
              </a:defRPr>
            </a:lvl7pPr>
            <a:lvl8pPr lvl="7">
              <a:spcBef>
                <a:spcPts val="1600"/>
              </a:spcBef>
              <a:spcAft>
                <a:spcPts val="0"/>
              </a:spcAft>
              <a:buNone/>
              <a:defRPr>
                <a:solidFill>
                  <a:srgbClr val="FFFFFF"/>
                </a:solidFill>
              </a:defRPr>
            </a:lvl8pPr>
            <a:lvl9pPr lvl="8">
              <a:spcBef>
                <a:spcPts val="1600"/>
              </a:spcBef>
              <a:spcAft>
                <a:spcPts val="1600"/>
              </a:spcAft>
              <a:buNone/>
              <a:defRPr>
                <a:solidFill>
                  <a:srgbClr val="FFFFFF"/>
                </a:solidFill>
              </a:defRPr>
            </a:lvl9pPr>
          </a:lstStyle>
          <a:p/>
        </p:txBody>
      </p:sp>
      <p:pic>
        <p:nvPicPr>
          <p:cNvPr id="192" name="Google Shape;192;p41"/>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page pink" showMasterSp="0">
  <p:cSld name="TITLE_AND_BODY_1_1_3_2">
    <p:bg>
      <p:bgPr>
        <a:solidFill>
          <a:srgbClr val="ED008C"/>
        </a:solidFill>
      </p:bgPr>
    </p:bg>
    <p:spTree>
      <p:nvGrpSpPr>
        <p:cNvPr id="193" name="Shape 193"/>
        <p:cNvGrpSpPr/>
        <p:nvPr/>
      </p:nvGrpSpPr>
      <p:grpSpPr>
        <a:xfrm>
          <a:off x="0" y="0"/>
          <a:ext cx="0" cy="0"/>
          <a:chOff x="0" y="0"/>
          <a:chExt cx="0" cy="0"/>
        </a:xfrm>
      </p:grpSpPr>
      <p:sp>
        <p:nvSpPr>
          <p:cNvPr id="194" name="Google Shape;194;p42"/>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195" name="Google Shape;195;p42"/>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196" name="Google Shape;196;p42"/>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197" name="Google Shape;197;p42"/>
          <p:cNvSpPr txBox="1"/>
          <p:nvPr>
            <p:ph idx="1" type="subTitle"/>
          </p:nvPr>
        </p:nvSpPr>
        <p:spPr>
          <a:xfrm>
            <a:off x="171225" y="4875750"/>
            <a:ext cx="8985900" cy="85500"/>
          </a:xfrm>
          <a:prstGeom prst="rect">
            <a:avLst/>
          </a:prstGeom>
        </p:spPr>
        <p:txBody>
          <a:bodyPr anchorCtr="0" anchor="t" bIns="0" lIns="0" spcFirstLastPara="1" rIns="0" wrap="square" tIns="0">
            <a:noAutofit/>
          </a:bodyPr>
          <a:lstStyle>
            <a:lvl1pPr lvl="0">
              <a:spcBef>
                <a:spcPts val="0"/>
              </a:spcBef>
              <a:spcAft>
                <a:spcPts val="0"/>
              </a:spcAft>
              <a:buNone/>
              <a:defRPr sz="600">
                <a:solidFill>
                  <a:srgbClr val="FFFFFF"/>
                </a:solidFill>
                <a:latin typeface="Montserrat Light"/>
                <a:ea typeface="Montserrat Light"/>
                <a:cs typeface="Montserrat Light"/>
                <a:sym typeface="Montserrat Light"/>
              </a:defRPr>
            </a:lvl1pPr>
            <a:lvl2pPr lvl="1">
              <a:spcBef>
                <a:spcPts val="1600"/>
              </a:spcBef>
              <a:spcAft>
                <a:spcPts val="0"/>
              </a:spcAft>
              <a:buNone/>
              <a:defRPr>
                <a:solidFill>
                  <a:srgbClr val="FFFFFF"/>
                </a:solidFill>
              </a:defRPr>
            </a:lvl2pPr>
            <a:lvl3pPr lvl="2">
              <a:spcBef>
                <a:spcPts val="1600"/>
              </a:spcBef>
              <a:spcAft>
                <a:spcPts val="0"/>
              </a:spcAft>
              <a:buNone/>
              <a:defRPr>
                <a:solidFill>
                  <a:srgbClr val="FFFFFF"/>
                </a:solidFill>
              </a:defRPr>
            </a:lvl3pPr>
            <a:lvl4pPr lvl="3">
              <a:spcBef>
                <a:spcPts val="1600"/>
              </a:spcBef>
              <a:spcAft>
                <a:spcPts val="0"/>
              </a:spcAft>
              <a:buNone/>
              <a:defRPr>
                <a:solidFill>
                  <a:srgbClr val="FFFFFF"/>
                </a:solidFill>
              </a:defRPr>
            </a:lvl4pPr>
            <a:lvl5pPr lvl="4">
              <a:spcBef>
                <a:spcPts val="1600"/>
              </a:spcBef>
              <a:spcAft>
                <a:spcPts val="0"/>
              </a:spcAft>
              <a:buNone/>
              <a:defRPr>
                <a:solidFill>
                  <a:srgbClr val="FFFFFF"/>
                </a:solidFill>
              </a:defRPr>
            </a:lvl5pPr>
            <a:lvl6pPr lvl="5">
              <a:spcBef>
                <a:spcPts val="1600"/>
              </a:spcBef>
              <a:spcAft>
                <a:spcPts val="0"/>
              </a:spcAft>
              <a:buNone/>
              <a:defRPr>
                <a:solidFill>
                  <a:srgbClr val="FFFFFF"/>
                </a:solidFill>
              </a:defRPr>
            </a:lvl6pPr>
            <a:lvl7pPr lvl="6">
              <a:spcBef>
                <a:spcPts val="1600"/>
              </a:spcBef>
              <a:spcAft>
                <a:spcPts val="0"/>
              </a:spcAft>
              <a:buNone/>
              <a:defRPr>
                <a:solidFill>
                  <a:srgbClr val="FFFFFF"/>
                </a:solidFill>
              </a:defRPr>
            </a:lvl7pPr>
            <a:lvl8pPr lvl="7">
              <a:spcBef>
                <a:spcPts val="1600"/>
              </a:spcBef>
              <a:spcAft>
                <a:spcPts val="0"/>
              </a:spcAft>
              <a:buNone/>
              <a:defRPr>
                <a:solidFill>
                  <a:srgbClr val="FFFFFF"/>
                </a:solidFill>
              </a:defRPr>
            </a:lvl8pPr>
            <a:lvl9pPr lvl="8">
              <a:spcBef>
                <a:spcPts val="1600"/>
              </a:spcBef>
              <a:spcAft>
                <a:spcPts val="1600"/>
              </a:spcAft>
              <a:buNone/>
              <a:defRPr>
                <a:solidFill>
                  <a:srgbClr val="FFFFFF"/>
                </a:solidFill>
              </a:defRPr>
            </a:lvl9pPr>
          </a:lstStyle>
          <a:p/>
        </p:txBody>
      </p:sp>
      <p:pic>
        <p:nvPicPr>
          <p:cNvPr id="198" name="Google Shape;198;p42"/>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page white" showMasterSp="0">
  <p:cSld name="TITLE_AND_BODY_1_1_3_3">
    <p:bg>
      <p:bgPr>
        <a:solidFill>
          <a:srgbClr val="FFFFFF"/>
        </a:solidFill>
      </p:bgPr>
    </p:bg>
    <p:spTree>
      <p:nvGrpSpPr>
        <p:cNvPr id="199" name="Shape 199"/>
        <p:cNvGrpSpPr/>
        <p:nvPr/>
      </p:nvGrpSpPr>
      <p:grpSpPr>
        <a:xfrm>
          <a:off x="0" y="0"/>
          <a:ext cx="0" cy="0"/>
          <a:chOff x="0" y="0"/>
          <a:chExt cx="0" cy="0"/>
        </a:xfrm>
      </p:grpSpPr>
      <p:sp>
        <p:nvSpPr>
          <p:cNvPr id="200" name="Google Shape;200;p43"/>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algn="ctr">
              <a:spcBef>
                <a:spcPts val="0"/>
              </a:spcBef>
              <a:spcAft>
                <a:spcPts val="0"/>
              </a:spcAft>
              <a:buNone/>
              <a:defRPr sz="3000">
                <a:solidFill>
                  <a:srgbClr val="333333"/>
                </a:solidFill>
                <a:latin typeface="Montserrat Light"/>
                <a:ea typeface="Montserrat Light"/>
                <a:cs typeface="Montserrat Light"/>
                <a:sym typeface="Montserrat Light"/>
              </a:defRPr>
            </a:lvl1pPr>
            <a:lvl2pPr lvl="1"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cxnSp>
        <p:nvCxnSpPr>
          <p:cNvPr id="201" name="Google Shape;201;p43"/>
          <p:cNvCxnSpPr/>
          <p:nvPr/>
        </p:nvCxnSpPr>
        <p:spPr>
          <a:xfrm flipH="1" rot="10800000">
            <a:off x="171225" y="4701650"/>
            <a:ext cx="8792100" cy="600"/>
          </a:xfrm>
          <a:prstGeom prst="straightConnector1">
            <a:avLst/>
          </a:prstGeom>
          <a:noFill/>
          <a:ln cap="flat" cmpd="sng" w="9525">
            <a:solidFill>
              <a:srgbClr val="A9A9A9"/>
            </a:solidFill>
            <a:prstDash val="solid"/>
            <a:round/>
            <a:headEnd len="med" w="med" type="none"/>
            <a:tailEnd len="med" w="med" type="none"/>
          </a:ln>
        </p:spPr>
      </p:cxnSp>
      <p:pic>
        <p:nvPicPr>
          <p:cNvPr id="202" name="Google Shape;202;p43"/>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203" name="Google Shape;203;p43"/>
          <p:cNvSpPr txBox="1"/>
          <p:nvPr>
            <p:ph idx="1" type="subTitle"/>
          </p:nvPr>
        </p:nvSpPr>
        <p:spPr>
          <a:xfrm>
            <a:off x="171225" y="4875750"/>
            <a:ext cx="8985900" cy="85500"/>
          </a:xfrm>
          <a:prstGeom prst="rect">
            <a:avLst/>
          </a:prstGeom>
        </p:spPr>
        <p:txBody>
          <a:bodyPr anchorCtr="0" anchor="t" bIns="0" lIns="0" spcFirstLastPara="1" rIns="0" wrap="square" tIns="0">
            <a:noAutofit/>
          </a:bodyPr>
          <a:lstStyle>
            <a:lvl1pPr lvl="0">
              <a:spcBef>
                <a:spcPts val="0"/>
              </a:spcBef>
              <a:spcAft>
                <a:spcPts val="0"/>
              </a:spcAft>
              <a:buNone/>
              <a:defRPr sz="600">
                <a:latin typeface="Montserrat Light"/>
                <a:ea typeface="Montserrat Light"/>
                <a:cs typeface="Montserrat Light"/>
                <a:sym typeface="Montserrat Light"/>
              </a:defRPr>
            </a:lvl1pPr>
            <a:lvl2pPr lvl="1">
              <a:spcBef>
                <a:spcPts val="160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purple" showMasterSp="0">
  <p:cSld name="TITLE_AND_BODY_1_1_3_1_1_1">
    <p:bg>
      <p:bgPr>
        <a:solidFill>
          <a:srgbClr val="702082"/>
        </a:solidFill>
      </p:bgPr>
    </p:bg>
    <p:spTree>
      <p:nvGrpSpPr>
        <p:cNvPr id="204" name="Shape 204"/>
        <p:cNvGrpSpPr/>
        <p:nvPr/>
      </p:nvGrpSpPr>
      <p:grpSpPr>
        <a:xfrm>
          <a:off x="0" y="0"/>
          <a:ext cx="0" cy="0"/>
          <a:chOff x="0" y="0"/>
          <a:chExt cx="0" cy="0"/>
        </a:xfrm>
      </p:grpSpPr>
      <p:sp>
        <p:nvSpPr>
          <p:cNvPr id="205" name="Google Shape;205;p44"/>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206" name="Google Shape;206;p44"/>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207" name="Google Shape;207;p44"/>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208" name="Google Shape;208;p44"/>
          <p:cNvSpPr txBox="1"/>
          <p:nvPr>
            <p:ph idx="1" type="subTitle"/>
          </p:nvPr>
        </p:nvSpPr>
        <p:spPr>
          <a:xfrm>
            <a:off x="171225" y="4875750"/>
            <a:ext cx="8985900" cy="85500"/>
          </a:xfrm>
          <a:prstGeom prst="rect">
            <a:avLst/>
          </a:prstGeom>
        </p:spPr>
        <p:txBody>
          <a:bodyPr anchorCtr="0" anchor="t" bIns="0" lIns="0" spcFirstLastPara="1" rIns="0" wrap="square" tIns="0">
            <a:noAutofit/>
          </a:bodyPr>
          <a:lstStyle>
            <a:lvl1pPr lvl="0">
              <a:spcBef>
                <a:spcPts val="0"/>
              </a:spcBef>
              <a:spcAft>
                <a:spcPts val="0"/>
              </a:spcAft>
              <a:buNone/>
              <a:defRPr sz="600">
                <a:solidFill>
                  <a:srgbClr val="FFFFFF"/>
                </a:solidFill>
                <a:latin typeface="Montserrat Light"/>
                <a:ea typeface="Montserrat Light"/>
                <a:cs typeface="Montserrat Light"/>
                <a:sym typeface="Montserrat Light"/>
              </a:defRPr>
            </a:lvl1pPr>
            <a:lvl2pPr lvl="1">
              <a:spcBef>
                <a:spcPts val="1600"/>
              </a:spcBef>
              <a:spcAft>
                <a:spcPts val="0"/>
              </a:spcAft>
              <a:buNone/>
              <a:defRPr>
                <a:solidFill>
                  <a:srgbClr val="FFFFFF"/>
                </a:solidFill>
              </a:defRPr>
            </a:lvl2pPr>
            <a:lvl3pPr lvl="2">
              <a:spcBef>
                <a:spcPts val="1600"/>
              </a:spcBef>
              <a:spcAft>
                <a:spcPts val="0"/>
              </a:spcAft>
              <a:buNone/>
              <a:defRPr>
                <a:solidFill>
                  <a:srgbClr val="FFFFFF"/>
                </a:solidFill>
              </a:defRPr>
            </a:lvl3pPr>
            <a:lvl4pPr lvl="3">
              <a:spcBef>
                <a:spcPts val="1600"/>
              </a:spcBef>
              <a:spcAft>
                <a:spcPts val="0"/>
              </a:spcAft>
              <a:buNone/>
              <a:defRPr>
                <a:solidFill>
                  <a:srgbClr val="FFFFFF"/>
                </a:solidFill>
              </a:defRPr>
            </a:lvl4pPr>
            <a:lvl5pPr lvl="4">
              <a:spcBef>
                <a:spcPts val="1600"/>
              </a:spcBef>
              <a:spcAft>
                <a:spcPts val="0"/>
              </a:spcAft>
              <a:buNone/>
              <a:defRPr>
                <a:solidFill>
                  <a:srgbClr val="FFFFFF"/>
                </a:solidFill>
              </a:defRPr>
            </a:lvl5pPr>
            <a:lvl6pPr lvl="5">
              <a:spcBef>
                <a:spcPts val="1600"/>
              </a:spcBef>
              <a:spcAft>
                <a:spcPts val="0"/>
              </a:spcAft>
              <a:buNone/>
              <a:defRPr>
                <a:solidFill>
                  <a:srgbClr val="FFFFFF"/>
                </a:solidFill>
              </a:defRPr>
            </a:lvl6pPr>
            <a:lvl7pPr lvl="6">
              <a:spcBef>
                <a:spcPts val="1600"/>
              </a:spcBef>
              <a:spcAft>
                <a:spcPts val="0"/>
              </a:spcAft>
              <a:buNone/>
              <a:defRPr>
                <a:solidFill>
                  <a:srgbClr val="FFFFFF"/>
                </a:solidFill>
              </a:defRPr>
            </a:lvl7pPr>
            <a:lvl8pPr lvl="7">
              <a:spcBef>
                <a:spcPts val="1600"/>
              </a:spcBef>
              <a:spcAft>
                <a:spcPts val="0"/>
              </a:spcAft>
              <a:buNone/>
              <a:defRPr>
                <a:solidFill>
                  <a:srgbClr val="FFFFFF"/>
                </a:solidFill>
              </a:defRPr>
            </a:lvl8pPr>
            <a:lvl9pPr lvl="8">
              <a:spcBef>
                <a:spcPts val="1600"/>
              </a:spcBef>
              <a:spcAft>
                <a:spcPts val="1600"/>
              </a:spcAft>
              <a:buNone/>
              <a:defRPr>
                <a:solidFill>
                  <a:srgbClr val="FFFFFF"/>
                </a:solidFill>
              </a:defRPr>
            </a:lvl9pPr>
          </a:lstStyle>
          <a:p/>
        </p:txBody>
      </p:sp>
      <p:pic>
        <p:nvPicPr>
          <p:cNvPr id="209" name="Google Shape;209;p44"/>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red" showMasterSp="0">
  <p:cSld name="TITLE_AND_BODY_1_1_3_1_1_1_1_2">
    <p:bg>
      <p:bgPr>
        <a:solidFill>
          <a:srgbClr val="C8102E"/>
        </a:solidFill>
      </p:bgPr>
    </p:bg>
    <p:spTree>
      <p:nvGrpSpPr>
        <p:cNvPr id="210" name="Shape 210"/>
        <p:cNvGrpSpPr/>
        <p:nvPr/>
      </p:nvGrpSpPr>
      <p:grpSpPr>
        <a:xfrm>
          <a:off x="0" y="0"/>
          <a:ext cx="0" cy="0"/>
          <a:chOff x="0" y="0"/>
          <a:chExt cx="0" cy="0"/>
        </a:xfrm>
      </p:grpSpPr>
      <p:sp>
        <p:nvSpPr>
          <p:cNvPr id="211" name="Google Shape;211;p45"/>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212" name="Google Shape;212;p45"/>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213" name="Google Shape;213;p45"/>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214" name="Google Shape;214;p45"/>
          <p:cNvSpPr txBox="1"/>
          <p:nvPr>
            <p:ph idx="1" type="subTitle"/>
          </p:nvPr>
        </p:nvSpPr>
        <p:spPr>
          <a:xfrm>
            <a:off x="171225" y="4875750"/>
            <a:ext cx="8985900" cy="85500"/>
          </a:xfrm>
          <a:prstGeom prst="rect">
            <a:avLst/>
          </a:prstGeom>
        </p:spPr>
        <p:txBody>
          <a:bodyPr anchorCtr="0" anchor="t" bIns="0" lIns="0" spcFirstLastPara="1" rIns="0" wrap="square" tIns="0">
            <a:noAutofit/>
          </a:bodyPr>
          <a:lstStyle>
            <a:lvl1pPr lvl="0">
              <a:spcBef>
                <a:spcPts val="0"/>
              </a:spcBef>
              <a:spcAft>
                <a:spcPts val="0"/>
              </a:spcAft>
              <a:buNone/>
              <a:defRPr sz="600">
                <a:solidFill>
                  <a:srgbClr val="FFFFFF"/>
                </a:solidFill>
                <a:latin typeface="Montserrat Light"/>
                <a:ea typeface="Montserrat Light"/>
                <a:cs typeface="Montserrat Light"/>
                <a:sym typeface="Montserrat Light"/>
              </a:defRPr>
            </a:lvl1pPr>
            <a:lvl2pPr lvl="1">
              <a:spcBef>
                <a:spcPts val="1600"/>
              </a:spcBef>
              <a:spcAft>
                <a:spcPts val="0"/>
              </a:spcAft>
              <a:buNone/>
              <a:defRPr>
                <a:solidFill>
                  <a:srgbClr val="FFFFFF"/>
                </a:solidFill>
              </a:defRPr>
            </a:lvl2pPr>
            <a:lvl3pPr lvl="2">
              <a:spcBef>
                <a:spcPts val="1600"/>
              </a:spcBef>
              <a:spcAft>
                <a:spcPts val="0"/>
              </a:spcAft>
              <a:buNone/>
              <a:defRPr>
                <a:solidFill>
                  <a:srgbClr val="FFFFFF"/>
                </a:solidFill>
              </a:defRPr>
            </a:lvl3pPr>
            <a:lvl4pPr lvl="3">
              <a:spcBef>
                <a:spcPts val="1600"/>
              </a:spcBef>
              <a:spcAft>
                <a:spcPts val="0"/>
              </a:spcAft>
              <a:buNone/>
              <a:defRPr>
                <a:solidFill>
                  <a:srgbClr val="FFFFFF"/>
                </a:solidFill>
              </a:defRPr>
            </a:lvl4pPr>
            <a:lvl5pPr lvl="4">
              <a:spcBef>
                <a:spcPts val="1600"/>
              </a:spcBef>
              <a:spcAft>
                <a:spcPts val="0"/>
              </a:spcAft>
              <a:buNone/>
              <a:defRPr>
                <a:solidFill>
                  <a:srgbClr val="FFFFFF"/>
                </a:solidFill>
              </a:defRPr>
            </a:lvl5pPr>
            <a:lvl6pPr lvl="5">
              <a:spcBef>
                <a:spcPts val="1600"/>
              </a:spcBef>
              <a:spcAft>
                <a:spcPts val="0"/>
              </a:spcAft>
              <a:buNone/>
              <a:defRPr>
                <a:solidFill>
                  <a:srgbClr val="FFFFFF"/>
                </a:solidFill>
              </a:defRPr>
            </a:lvl6pPr>
            <a:lvl7pPr lvl="6">
              <a:spcBef>
                <a:spcPts val="1600"/>
              </a:spcBef>
              <a:spcAft>
                <a:spcPts val="0"/>
              </a:spcAft>
              <a:buNone/>
              <a:defRPr>
                <a:solidFill>
                  <a:srgbClr val="FFFFFF"/>
                </a:solidFill>
              </a:defRPr>
            </a:lvl7pPr>
            <a:lvl8pPr lvl="7">
              <a:spcBef>
                <a:spcPts val="1600"/>
              </a:spcBef>
              <a:spcAft>
                <a:spcPts val="0"/>
              </a:spcAft>
              <a:buNone/>
              <a:defRPr>
                <a:solidFill>
                  <a:srgbClr val="FFFFFF"/>
                </a:solidFill>
              </a:defRPr>
            </a:lvl8pPr>
            <a:lvl9pPr lvl="8">
              <a:spcBef>
                <a:spcPts val="1600"/>
              </a:spcBef>
              <a:spcAft>
                <a:spcPts val="1600"/>
              </a:spcAft>
              <a:buNone/>
              <a:defRPr>
                <a:solidFill>
                  <a:srgbClr val="FFFFFF"/>
                </a:solidFill>
              </a:defRPr>
            </a:lvl9pPr>
          </a:lstStyle>
          <a:p/>
        </p:txBody>
      </p:sp>
      <p:pic>
        <p:nvPicPr>
          <p:cNvPr id="215" name="Google Shape;215;p45"/>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ig image" showMasterSp="0">
  <p:cSld name="TITLE_AND_BODY_1_1_4">
    <p:bg>
      <p:bgPr>
        <a:solidFill>
          <a:srgbClr val="FFFFFF"/>
        </a:solidFill>
      </p:bgPr>
    </p:bg>
    <p:spTree>
      <p:nvGrpSpPr>
        <p:cNvPr id="216" name="Shape 216"/>
        <p:cNvGrpSpPr/>
        <p:nvPr/>
      </p:nvGrpSpPr>
      <p:grpSpPr>
        <a:xfrm>
          <a:off x="0" y="0"/>
          <a:ext cx="0" cy="0"/>
          <a:chOff x="0" y="0"/>
          <a:chExt cx="0" cy="0"/>
        </a:xfrm>
      </p:grpSpPr>
      <p:cxnSp>
        <p:nvCxnSpPr>
          <p:cNvPr id="217" name="Google Shape;217;p46"/>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sp>
        <p:nvSpPr>
          <p:cNvPr id="218" name="Google Shape;218;p46"/>
          <p:cNvSpPr/>
          <p:nvPr/>
        </p:nvSpPr>
        <p:spPr>
          <a:xfrm>
            <a:off x="171225" y="156250"/>
            <a:ext cx="8792100" cy="4499700"/>
          </a:xfrm>
          <a:prstGeom prst="rect">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19" name="Google Shape;219;p46"/>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220" name="Google Shape;220;p46"/>
          <p:cNvSpPr txBox="1"/>
          <p:nvPr>
            <p:ph idx="1" type="subTitle"/>
          </p:nvPr>
        </p:nvSpPr>
        <p:spPr>
          <a:xfrm>
            <a:off x="171225" y="4875750"/>
            <a:ext cx="8985900" cy="85500"/>
          </a:xfrm>
          <a:prstGeom prst="rect">
            <a:avLst/>
          </a:prstGeom>
        </p:spPr>
        <p:txBody>
          <a:bodyPr anchorCtr="0" anchor="t" bIns="0" lIns="0" spcFirstLastPara="1" rIns="0" wrap="square" tIns="0">
            <a:noAutofit/>
          </a:bodyPr>
          <a:lstStyle>
            <a:lvl1pPr lvl="0">
              <a:spcBef>
                <a:spcPts val="0"/>
              </a:spcBef>
              <a:spcAft>
                <a:spcPts val="0"/>
              </a:spcAft>
              <a:buNone/>
              <a:defRPr sz="600">
                <a:latin typeface="Montserrat Light"/>
                <a:ea typeface="Montserrat Light"/>
                <a:cs typeface="Montserrat Light"/>
                <a:sym typeface="Montserrat Light"/>
              </a:defRPr>
            </a:lvl1pPr>
            <a:lvl2pPr lvl="1">
              <a:spcBef>
                <a:spcPts val="160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p:txBody>
      </p:sp>
      <p:pic>
        <p:nvPicPr>
          <p:cNvPr id="221" name="Google Shape;221;p46"/>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layout 2" showMasterSp="0">
  <p:cSld name="TITLE_AND_BODY_1_1_5">
    <p:bg>
      <p:bgPr>
        <a:solidFill>
          <a:srgbClr val="FFFFFF"/>
        </a:solidFill>
      </p:bgPr>
    </p:bg>
    <p:spTree>
      <p:nvGrpSpPr>
        <p:cNvPr id="222" name="Shape 222"/>
        <p:cNvGrpSpPr/>
        <p:nvPr/>
      </p:nvGrpSpPr>
      <p:grpSpPr>
        <a:xfrm>
          <a:off x="0" y="0"/>
          <a:ext cx="0" cy="0"/>
          <a:chOff x="0" y="0"/>
          <a:chExt cx="0" cy="0"/>
        </a:xfrm>
      </p:grpSpPr>
      <p:cxnSp>
        <p:nvCxnSpPr>
          <p:cNvPr id="223" name="Google Shape;223;p47"/>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sp>
        <p:nvSpPr>
          <p:cNvPr id="224" name="Google Shape;224;p47"/>
          <p:cNvSpPr txBox="1"/>
          <p:nvPr>
            <p:ph idx="1" type="body"/>
          </p:nvPr>
        </p:nvSpPr>
        <p:spPr>
          <a:xfrm>
            <a:off x="4629800" y="1508150"/>
            <a:ext cx="4201800" cy="3075600"/>
          </a:xfrm>
          <a:prstGeom prst="rect">
            <a:avLst/>
          </a:prstGeom>
        </p:spPr>
        <p:txBody>
          <a:bodyPr anchorCtr="0" anchor="t" bIns="91425" lIns="0" spcFirstLastPara="1" rIns="91425" wrap="square" tIns="0">
            <a:noAutofit/>
          </a:bodyPr>
          <a:lstStyle>
            <a:lvl1pPr indent="-304800" lvl="0" marL="45720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1pPr>
            <a:lvl2pPr indent="-304800" lvl="1" marL="914400">
              <a:spcBef>
                <a:spcPts val="160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2pPr>
            <a:lvl3pPr indent="-304800" lvl="2" marL="1371600">
              <a:spcBef>
                <a:spcPts val="160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3pPr>
            <a:lvl4pPr indent="-304800" lvl="3" marL="1828800">
              <a:spcBef>
                <a:spcPts val="160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4pPr>
            <a:lvl5pPr indent="-304800" lvl="4" marL="2286000">
              <a:spcBef>
                <a:spcPts val="160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5pPr>
            <a:lvl6pPr indent="-304800" lvl="5" marL="2743200">
              <a:spcBef>
                <a:spcPts val="160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6pPr>
            <a:lvl7pPr indent="-304800" lvl="6" marL="3200400">
              <a:spcBef>
                <a:spcPts val="160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7pPr>
            <a:lvl8pPr indent="-304800" lvl="7" marL="3657600">
              <a:spcBef>
                <a:spcPts val="160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8pPr>
            <a:lvl9pPr indent="-304800" lvl="8" marL="4114800">
              <a:spcBef>
                <a:spcPts val="1600"/>
              </a:spcBef>
              <a:spcAft>
                <a:spcPts val="160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9pPr>
          </a:lstStyle>
          <a:p/>
        </p:txBody>
      </p:sp>
      <p:sp>
        <p:nvSpPr>
          <p:cNvPr id="225" name="Google Shape;225;p47"/>
          <p:cNvSpPr txBox="1"/>
          <p:nvPr>
            <p:ph type="title"/>
          </p:nvPr>
        </p:nvSpPr>
        <p:spPr>
          <a:xfrm>
            <a:off x="4629800" y="388550"/>
            <a:ext cx="4260900" cy="946200"/>
          </a:xfrm>
          <a:prstGeom prst="rect">
            <a:avLst/>
          </a:prstGeom>
          <a:noFill/>
        </p:spPr>
        <p:txBody>
          <a:bodyPr anchorCtr="0" anchor="t" bIns="0" lIns="0" spcFirstLastPara="1" rIns="0" wrap="square" tIns="0">
            <a:noAutofit/>
          </a:bodyPr>
          <a:lstStyle>
            <a:lvl1pPr lvl="0" algn="l">
              <a:spcBef>
                <a:spcPts val="0"/>
              </a:spcBef>
              <a:spcAft>
                <a:spcPts val="0"/>
              </a:spcAft>
              <a:buNone/>
              <a:defRPr>
                <a:latin typeface="Montserrat"/>
                <a:ea typeface="Montserrat"/>
                <a:cs typeface="Montserrat"/>
                <a:sym typeface="Montserrat"/>
              </a:defRPr>
            </a:lvl1pPr>
            <a:lvl2pPr lvl="1">
              <a:spcBef>
                <a:spcPts val="0"/>
              </a:spcBef>
              <a:spcAft>
                <a:spcPts val="0"/>
              </a:spcAft>
              <a:buNone/>
              <a:defRPr/>
            </a:lvl2pPr>
            <a:lvl3pPr lvl="2">
              <a:spcBef>
                <a:spcPts val="0"/>
              </a:spcBef>
              <a:spcAft>
                <a:spcPts val="0"/>
              </a:spcAft>
              <a:buNone/>
              <a:defRPr/>
            </a:lvl3pPr>
            <a:lvl4pPr lvl="3">
              <a:spcBef>
                <a:spcPts val="0"/>
              </a:spcBef>
              <a:spcAft>
                <a:spcPts val="0"/>
              </a:spcAft>
              <a:buNone/>
              <a:defRPr/>
            </a:lvl4pPr>
            <a:lvl5pPr lvl="4">
              <a:spcBef>
                <a:spcPts val="0"/>
              </a:spcBef>
              <a:spcAft>
                <a:spcPts val="0"/>
              </a:spcAft>
              <a:buNone/>
              <a:defRPr/>
            </a:lvl5pPr>
            <a:lvl6pPr lvl="5">
              <a:spcBef>
                <a:spcPts val="0"/>
              </a:spcBef>
              <a:spcAft>
                <a:spcPts val="0"/>
              </a:spcAft>
              <a:buNone/>
              <a:defRPr/>
            </a:lvl6pPr>
            <a:lvl7pPr lvl="6">
              <a:spcBef>
                <a:spcPts val="0"/>
              </a:spcBef>
              <a:spcAft>
                <a:spcPts val="0"/>
              </a:spcAft>
              <a:buNone/>
              <a:defRPr/>
            </a:lvl7pPr>
            <a:lvl8pPr lvl="7">
              <a:spcBef>
                <a:spcPts val="0"/>
              </a:spcBef>
              <a:spcAft>
                <a:spcPts val="0"/>
              </a:spcAft>
              <a:buNone/>
              <a:defRPr/>
            </a:lvl8pPr>
            <a:lvl9pPr lvl="8">
              <a:spcBef>
                <a:spcPts val="0"/>
              </a:spcBef>
              <a:spcAft>
                <a:spcPts val="0"/>
              </a:spcAft>
              <a:buNone/>
              <a:defRPr/>
            </a:lvl9pPr>
          </a:lstStyle>
          <a:p/>
        </p:txBody>
      </p:sp>
      <p:sp>
        <p:nvSpPr>
          <p:cNvPr id="226" name="Google Shape;226;p47"/>
          <p:cNvSpPr/>
          <p:nvPr/>
        </p:nvSpPr>
        <p:spPr>
          <a:xfrm>
            <a:off x="171225" y="156250"/>
            <a:ext cx="4326900" cy="4499700"/>
          </a:xfrm>
          <a:prstGeom prst="rect">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27" name="Google Shape;227;p47"/>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228" name="Google Shape;228;p47"/>
          <p:cNvSpPr txBox="1"/>
          <p:nvPr>
            <p:ph idx="2" type="subTitle"/>
          </p:nvPr>
        </p:nvSpPr>
        <p:spPr>
          <a:xfrm>
            <a:off x="171225" y="4875750"/>
            <a:ext cx="8985900" cy="85500"/>
          </a:xfrm>
          <a:prstGeom prst="rect">
            <a:avLst/>
          </a:prstGeom>
        </p:spPr>
        <p:txBody>
          <a:bodyPr anchorCtr="0" anchor="t" bIns="0" lIns="0" spcFirstLastPara="1" rIns="0" wrap="square" tIns="0">
            <a:noAutofit/>
          </a:bodyPr>
          <a:lstStyle>
            <a:lvl1pPr lvl="0">
              <a:spcBef>
                <a:spcPts val="0"/>
              </a:spcBef>
              <a:spcAft>
                <a:spcPts val="0"/>
              </a:spcAft>
              <a:buNone/>
              <a:defRPr sz="600">
                <a:latin typeface="Montserrat Light"/>
                <a:ea typeface="Montserrat Light"/>
                <a:cs typeface="Montserrat Light"/>
                <a:sym typeface="Montserrat Light"/>
              </a:defRPr>
            </a:lvl1pPr>
            <a:lvl2pPr lvl="1">
              <a:spcBef>
                <a:spcPts val="160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p:txBody>
      </p:sp>
      <p:pic>
        <p:nvPicPr>
          <p:cNvPr id="229" name="Google Shape;229;p47"/>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blank multicolour 1" showMasterSp="0">
  <p:cSld name="TITLE_AND_BODY_1_1_1_1">
    <p:bg>
      <p:bgPr>
        <a:solidFill>
          <a:srgbClr val="78BE20"/>
        </a:solidFill>
      </p:bgPr>
    </p:bg>
    <p:spTree>
      <p:nvGrpSpPr>
        <p:cNvPr id="230" name="Shape 230"/>
        <p:cNvGrpSpPr/>
        <p:nvPr/>
      </p:nvGrpSpPr>
      <p:grpSpPr>
        <a:xfrm>
          <a:off x="0" y="0"/>
          <a:ext cx="0" cy="0"/>
          <a:chOff x="0" y="0"/>
          <a:chExt cx="0" cy="0"/>
        </a:xfrm>
      </p:grpSpPr>
      <p:sp>
        <p:nvSpPr>
          <p:cNvPr id="231" name="Google Shape;231;p48"/>
          <p:cNvSpPr/>
          <p:nvPr/>
        </p:nvSpPr>
        <p:spPr>
          <a:xfrm>
            <a:off x="0" y="6550"/>
            <a:ext cx="3048000" cy="5143500"/>
          </a:xfrm>
          <a:prstGeom prst="rect">
            <a:avLst/>
          </a:prstGeom>
          <a:solidFill>
            <a:srgbClr val="00A9E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48"/>
          <p:cNvSpPr/>
          <p:nvPr/>
        </p:nvSpPr>
        <p:spPr>
          <a:xfrm>
            <a:off x="3048028" y="6550"/>
            <a:ext cx="3048000" cy="5143500"/>
          </a:xfrm>
          <a:prstGeom prst="rect">
            <a:avLst/>
          </a:prstGeom>
          <a:solidFill>
            <a:srgbClr val="ED008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33" name="Google Shape;233;p48"/>
          <p:cNvPicPr preferRelativeResize="0"/>
          <p:nvPr/>
        </p:nvPicPr>
        <p:blipFill rotWithShape="1">
          <a:blip r:embed="rId2">
            <a:alphaModFix/>
          </a:blip>
          <a:srcRect b="0" l="0" r="0" t="0"/>
          <a:stretch/>
        </p:blipFill>
        <p:spPr>
          <a:xfrm>
            <a:off x="3732100" y="1636350"/>
            <a:ext cx="1692950" cy="1870800"/>
          </a:xfrm>
          <a:prstGeom prst="rect">
            <a:avLst/>
          </a:prstGeom>
          <a:noFill/>
          <a:ln>
            <a:noFill/>
          </a:ln>
        </p:spPr>
      </p:pic>
      <p:pic>
        <p:nvPicPr>
          <p:cNvPr id="234" name="Google Shape;234;p48"/>
          <p:cNvPicPr preferRelativeResize="0"/>
          <p:nvPr/>
        </p:nvPicPr>
        <p:blipFill rotWithShape="1">
          <a:blip r:embed="rId3">
            <a:alphaModFix/>
          </a:blip>
          <a:srcRect b="0" l="0" r="0" t="0"/>
          <a:stretch/>
        </p:blipFill>
        <p:spPr>
          <a:xfrm>
            <a:off x="6774725" y="1636350"/>
            <a:ext cx="1692950" cy="1870800"/>
          </a:xfrm>
          <a:prstGeom prst="rect">
            <a:avLst/>
          </a:prstGeom>
          <a:noFill/>
          <a:ln>
            <a:noFill/>
          </a:ln>
        </p:spPr>
      </p:pic>
      <p:pic>
        <p:nvPicPr>
          <p:cNvPr id="235" name="Google Shape;235;p48"/>
          <p:cNvPicPr preferRelativeResize="0"/>
          <p:nvPr/>
        </p:nvPicPr>
        <p:blipFill rotWithShape="1">
          <a:blip r:embed="rId3">
            <a:alphaModFix/>
          </a:blip>
          <a:srcRect b="0" l="0" r="0" t="0"/>
          <a:stretch/>
        </p:blipFill>
        <p:spPr>
          <a:xfrm>
            <a:off x="676375" y="1636350"/>
            <a:ext cx="1692950" cy="1870800"/>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blank multicolour 2" showMasterSp="0">
  <p:cSld name="TITLE_AND_BODY_1_1_1_1_1">
    <p:bg>
      <p:bgPr>
        <a:solidFill>
          <a:srgbClr val="78BE20"/>
        </a:solidFill>
      </p:bgPr>
    </p:bg>
    <p:spTree>
      <p:nvGrpSpPr>
        <p:cNvPr id="236" name="Shape 236"/>
        <p:cNvGrpSpPr/>
        <p:nvPr/>
      </p:nvGrpSpPr>
      <p:grpSpPr>
        <a:xfrm>
          <a:off x="0" y="0"/>
          <a:ext cx="0" cy="0"/>
          <a:chOff x="0" y="0"/>
          <a:chExt cx="0" cy="0"/>
        </a:xfrm>
      </p:grpSpPr>
      <p:sp>
        <p:nvSpPr>
          <p:cNvPr id="237" name="Google Shape;237;p49"/>
          <p:cNvSpPr/>
          <p:nvPr/>
        </p:nvSpPr>
        <p:spPr>
          <a:xfrm>
            <a:off x="6097200" y="6550"/>
            <a:ext cx="3046800" cy="2577900"/>
          </a:xfrm>
          <a:prstGeom prst="rect">
            <a:avLst/>
          </a:prstGeom>
          <a:solidFill>
            <a:srgbClr val="DC440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49"/>
          <p:cNvSpPr/>
          <p:nvPr/>
        </p:nvSpPr>
        <p:spPr>
          <a:xfrm>
            <a:off x="0" y="6550"/>
            <a:ext cx="3048000" cy="2577900"/>
          </a:xfrm>
          <a:prstGeom prst="rect">
            <a:avLst/>
          </a:prstGeom>
          <a:solidFill>
            <a:srgbClr val="00A9E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p49"/>
          <p:cNvSpPr/>
          <p:nvPr/>
        </p:nvSpPr>
        <p:spPr>
          <a:xfrm>
            <a:off x="3048025" y="2584450"/>
            <a:ext cx="3048000" cy="2577900"/>
          </a:xfrm>
          <a:prstGeom prst="rect">
            <a:avLst/>
          </a:prstGeom>
          <a:solidFill>
            <a:srgbClr val="ED008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40" name="Google Shape;240;p49"/>
          <p:cNvPicPr preferRelativeResize="0"/>
          <p:nvPr/>
        </p:nvPicPr>
        <p:blipFill rotWithShape="1">
          <a:blip r:embed="rId2">
            <a:alphaModFix/>
          </a:blip>
          <a:srcRect b="0" l="0" r="0" t="0"/>
          <a:stretch/>
        </p:blipFill>
        <p:spPr>
          <a:xfrm>
            <a:off x="942575" y="654250"/>
            <a:ext cx="1160551" cy="1282501"/>
          </a:xfrm>
          <a:prstGeom prst="rect">
            <a:avLst/>
          </a:prstGeom>
          <a:noFill/>
          <a:ln>
            <a:noFill/>
          </a:ln>
        </p:spPr>
      </p:pic>
      <p:sp>
        <p:nvSpPr>
          <p:cNvPr id="241" name="Google Shape;241;p49"/>
          <p:cNvSpPr/>
          <p:nvPr/>
        </p:nvSpPr>
        <p:spPr>
          <a:xfrm>
            <a:off x="0" y="2584450"/>
            <a:ext cx="3048000" cy="2577900"/>
          </a:xfrm>
          <a:prstGeom prst="rect">
            <a:avLst/>
          </a:prstGeom>
          <a:solidFill>
            <a:srgbClr val="C8102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49"/>
          <p:cNvSpPr/>
          <p:nvPr/>
        </p:nvSpPr>
        <p:spPr>
          <a:xfrm>
            <a:off x="6096025" y="2584450"/>
            <a:ext cx="3046800" cy="2577900"/>
          </a:xfrm>
          <a:prstGeom prst="rect">
            <a:avLst/>
          </a:prstGeom>
          <a:solidFill>
            <a:srgbClr val="70208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43" name="Google Shape;243;p49"/>
          <p:cNvPicPr preferRelativeResize="0"/>
          <p:nvPr/>
        </p:nvPicPr>
        <p:blipFill rotWithShape="1">
          <a:blip r:embed="rId2">
            <a:alphaModFix/>
          </a:blip>
          <a:srcRect b="0" l="0" r="0" t="0"/>
          <a:stretch/>
        </p:blipFill>
        <p:spPr>
          <a:xfrm>
            <a:off x="3992325" y="654250"/>
            <a:ext cx="1160551" cy="1282501"/>
          </a:xfrm>
          <a:prstGeom prst="rect">
            <a:avLst/>
          </a:prstGeom>
          <a:noFill/>
          <a:ln>
            <a:noFill/>
          </a:ln>
        </p:spPr>
      </p:pic>
      <p:pic>
        <p:nvPicPr>
          <p:cNvPr id="244" name="Google Shape;244;p49"/>
          <p:cNvPicPr preferRelativeResize="0"/>
          <p:nvPr/>
        </p:nvPicPr>
        <p:blipFill rotWithShape="1">
          <a:blip r:embed="rId2">
            <a:alphaModFix/>
          </a:blip>
          <a:srcRect b="0" l="0" r="0" t="0"/>
          <a:stretch/>
        </p:blipFill>
        <p:spPr>
          <a:xfrm>
            <a:off x="7008575" y="654250"/>
            <a:ext cx="1160551" cy="1282501"/>
          </a:xfrm>
          <a:prstGeom prst="rect">
            <a:avLst/>
          </a:prstGeom>
          <a:noFill/>
          <a:ln>
            <a:noFill/>
          </a:ln>
        </p:spPr>
      </p:pic>
      <p:pic>
        <p:nvPicPr>
          <p:cNvPr id="245" name="Google Shape;245;p49"/>
          <p:cNvPicPr preferRelativeResize="0"/>
          <p:nvPr/>
        </p:nvPicPr>
        <p:blipFill rotWithShape="1">
          <a:blip r:embed="rId2">
            <a:alphaModFix/>
          </a:blip>
          <a:srcRect b="0" l="0" r="0" t="0"/>
          <a:stretch/>
        </p:blipFill>
        <p:spPr>
          <a:xfrm>
            <a:off x="942575" y="3232150"/>
            <a:ext cx="1160551" cy="1282501"/>
          </a:xfrm>
          <a:prstGeom prst="rect">
            <a:avLst/>
          </a:prstGeom>
          <a:noFill/>
          <a:ln>
            <a:noFill/>
          </a:ln>
        </p:spPr>
      </p:pic>
      <p:pic>
        <p:nvPicPr>
          <p:cNvPr id="246" name="Google Shape;246;p49"/>
          <p:cNvPicPr preferRelativeResize="0"/>
          <p:nvPr/>
        </p:nvPicPr>
        <p:blipFill rotWithShape="1">
          <a:blip r:embed="rId2">
            <a:alphaModFix/>
          </a:blip>
          <a:srcRect b="0" l="0" r="0" t="0"/>
          <a:stretch/>
        </p:blipFill>
        <p:spPr>
          <a:xfrm>
            <a:off x="3992325" y="3232150"/>
            <a:ext cx="1160551" cy="1282501"/>
          </a:xfrm>
          <a:prstGeom prst="rect">
            <a:avLst/>
          </a:prstGeom>
          <a:noFill/>
          <a:ln>
            <a:noFill/>
          </a:ln>
        </p:spPr>
      </p:pic>
      <p:pic>
        <p:nvPicPr>
          <p:cNvPr id="247" name="Google Shape;247;p49"/>
          <p:cNvPicPr preferRelativeResize="0"/>
          <p:nvPr/>
        </p:nvPicPr>
        <p:blipFill rotWithShape="1">
          <a:blip r:embed="rId2">
            <a:alphaModFix/>
          </a:blip>
          <a:srcRect b="0" l="0" r="0" t="0"/>
          <a:stretch/>
        </p:blipFill>
        <p:spPr>
          <a:xfrm>
            <a:off x="7008575" y="3232150"/>
            <a:ext cx="1160551" cy="1282501"/>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blue" showMasterSp="0">
  <p:cSld name="TITLE_AND_BODY_1_1_2_1">
    <p:bg>
      <p:bgPr>
        <a:solidFill>
          <a:srgbClr val="00A9E0"/>
        </a:solidFill>
      </p:bgPr>
    </p:bg>
    <p:spTree>
      <p:nvGrpSpPr>
        <p:cNvPr id="248" name="Shape 248"/>
        <p:cNvGrpSpPr/>
        <p:nvPr/>
      </p:nvGrpSpPr>
      <p:grpSpPr>
        <a:xfrm>
          <a:off x="0" y="0"/>
          <a:ext cx="0" cy="0"/>
          <a:chOff x="0" y="0"/>
          <a:chExt cx="0" cy="0"/>
        </a:xfrm>
      </p:grpSpPr>
      <p:sp>
        <p:nvSpPr>
          <p:cNvPr id="249" name="Google Shape;249;p50"/>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250" name="Google Shape;250;p50"/>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orange" showMasterSp="0">
  <p:cSld name="TITLE_AND_BODY_1_1_1_2_1_1">
    <p:bg>
      <p:bgPr>
        <a:solidFill>
          <a:srgbClr val="DC4405"/>
        </a:solidFill>
      </p:bgPr>
    </p:bg>
    <p:spTree>
      <p:nvGrpSpPr>
        <p:cNvPr id="251" name="Shape 251"/>
        <p:cNvGrpSpPr/>
        <p:nvPr/>
      </p:nvGrpSpPr>
      <p:grpSpPr>
        <a:xfrm>
          <a:off x="0" y="0"/>
          <a:ext cx="0" cy="0"/>
          <a:chOff x="0" y="0"/>
          <a:chExt cx="0" cy="0"/>
        </a:xfrm>
      </p:grpSpPr>
      <p:sp>
        <p:nvSpPr>
          <p:cNvPr id="252" name="Google Shape;252;p51"/>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253" name="Google Shape;253;p51"/>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green" showMasterSp="0">
  <p:cSld name="TITLE_AND_BODY_1_1_1_3">
    <p:bg>
      <p:bgPr>
        <a:solidFill>
          <a:srgbClr val="78BE20"/>
        </a:solidFill>
      </p:bgPr>
    </p:bg>
    <p:spTree>
      <p:nvGrpSpPr>
        <p:cNvPr id="254" name="Shape 254"/>
        <p:cNvGrpSpPr/>
        <p:nvPr/>
      </p:nvGrpSpPr>
      <p:grpSpPr>
        <a:xfrm>
          <a:off x="0" y="0"/>
          <a:ext cx="0" cy="0"/>
          <a:chOff x="0" y="0"/>
          <a:chExt cx="0" cy="0"/>
        </a:xfrm>
      </p:grpSpPr>
      <p:sp>
        <p:nvSpPr>
          <p:cNvPr id="255" name="Google Shape;255;p52"/>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256" name="Google Shape;256;p52"/>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red" showMasterSp="0">
  <p:cSld name="TITLE_AND_BODY_1_1_1_2_1_2">
    <p:bg>
      <p:bgPr>
        <a:solidFill>
          <a:srgbClr val="C8102E"/>
        </a:solidFill>
      </p:bgPr>
    </p:bg>
    <p:spTree>
      <p:nvGrpSpPr>
        <p:cNvPr id="257" name="Shape 257"/>
        <p:cNvGrpSpPr/>
        <p:nvPr/>
      </p:nvGrpSpPr>
      <p:grpSpPr>
        <a:xfrm>
          <a:off x="0" y="0"/>
          <a:ext cx="0" cy="0"/>
          <a:chOff x="0" y="0"/>
          <a:chExt cx="0" cy="0"/>
        </a:xfrm>
      </p:grpSpPr>
      <p:sp>
        <p:nvSpPr>
          <p:cNvPr id="258" name="Google Shape;258;p53"/>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259" name="Google Shape;259;p53"/>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slideLayout" Target="../slideLayouts/slideLayout22.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23" Type="http://schemas.openxmlformats.org/officeDocument/2006/relationships/theme" Target="../theme/theme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42.xml"/><Relationship Id="rId22" Type="http://schemas.openxmlformats.org/officeDocument/2006/relationships/slideLayout" Target="../slideLayouts/slideLayout44.xml"/><Relationship Id="rId21" Type="http://schemas.openxmlformats.org/officeDocument/2006/relationships/slideLayout" Target="../slideLayouts/slideLayout43.xml"/><Relationship Id="rId24" Type="http://schemas.openxmlformats.org/officeDocument/2006/relationships/slideLayout" Target="../slideLayouts/slideLayout46.xml"/><Relationship Id="rId23" Type="http://schemas.openxmlformats.org/officeDocument/2006/relationships/slideLayout" Target="../slideLayouts/slideLayout45.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9" Type="http://schemas.openxmlformats.org/officeDocument/2006/relationships/slideLayout" Target="../slideLayouts/slideLayout31.xml"/><Relationship Id="rId26" Type="http://schemas.openxmlformats.org/officeDocument/2006/relationships/slideLayout" Target="../slideLayouts/slideLayout48.xml"/><Relationship Id="rId25" Type="http://schemas.openxmlformats.org/officeDocument/2006/relationships/slideLayout" Target="../slideLayouts/slideLayout47.xml"/><Relationship Id="rId28" Type="http://schemas.openxmlformats.org/officeDocument/2006/relationships/slideLayout" Target="../slideLayouts/slideLayout50.xml"/><Relationship Id="rId27" Type="http://schemas.openxmlformats.org/officeDocument/2006/relationships/slideLayout" Target="../slideLayouts/slideLayout49.xml"/><Relationship Id="rId5" Type="http://schemas.openxmlformats.org/officeDocument/2006/relationships/slideLayout" Target="../slideLayouts/slideLayout27.xml"/><Relationship Id="rId6" Type="http://schemas.openxmlformats.org/officeDocument/2006/relationships/slideLayout" Target="../slideLayouts/slideLayout28.xml"/><Relationship Id="rId29" Type="http://schemas.openxmlformats.org/officeDocument/2006/relationships/slideLayout" Target="../slideLayouts/slideLayout51.xml"/><Relationship Id="rId7" Type="http://schemas.openxmlformats.org/officeDocument/2006/relationships/slideLayout" Target="../slideLayouts/slideLayout29.xml"/><Relationship Id="rId8" Type="http://schemas.openxmlformats.org/officeDocument/2006/relationships/slideLayout" Target="../slideLayouts/slideLayout30.xml"/><Relationship Id="rId30" Type="http://schemas.openxmlformats.org/officeDocument/2006/relationships/theme" Target="../theme/theme1.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3" Type="http://schemas.openxmlformats.org/officeDocument/2006/relationships/slideLayout" Target="../slideLayouts/slideLayout35.xml"/><Relationship Id="rId12" Type="http://schemas.openxmlformats.org/officeDocument/2006/relationships/slideLayout" Target="../slideLayouts/slideLayout34.xml"/><Relationship Id="rId15" Type="http://schemas.openxmlformats.org/officeDocument/2006/relationships/slideLayout" Target="../slideLayouts/slideLayout37.xml"/><Relationship Id="rId14" Type="http://schemas.openxmlformats.org/officeDocument/2006/relationships/slideLayout" Target="../slideLayouts/slideLayout36.xml"/><Relationship Id="rId17" Type="http://schemas.openxmlformats.org/officeDocument/2006/relationships/slideLayout" Target="../slideLayouts/slideLayout39.xml"/><Relationship Id="rId16" Type="http://schemas.openxmlformats.org/officeDocument/2006/relationships/slideLayout" Target="../slideLayouts/slideLayout38.xml"/><Relationship Id="rId19" Type="http://schemas.openxmlformats.org/officeDocument/2006/relationships/slideLayout" Target="../slideLayouts/slideLayout41.xml"/><Relationship Id="rId18"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16" name="Shape 116"/>
        <p:cNvGrpSpPr/>
        <p:nvPr/>
      </p:nvGrpSpPr>
      <p:grpSpPr>
        <a:xfrm>
          <a:off x="0" y="0"/>
          <a:ext cx="0" cy="0"/>
          <a:chOff x="0" y="0"/>
          <a:chExt cx="0" cy="0"/>
        </a:xfrm>
      </p:grpSpPr>
      <p:sp>
        <p:nvSpPr>
          <p:cNvPr id="117" name="Google Shape;117;p2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rgbClr val="ED008C"/>
              </a:buClr>
              <a:buSzPts val="2800"/>
              <a:buFont typeface="Montserrat"/>
              <a:buNone/>
              <a:defRPr b="1" sz="2800">
                <a:solidFill>
                  <a:srgbClr val="ED008C"/>
                </a:solidFill>
                <a:latin typeface="Montserrat"/>
                <a:ea typeface="Montserrat"/>
                <a:cs typeface="Montserrat"/>
                <a:sym typeface="Montserrat"/>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118" name="Google Shape;118;p2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04800" lvl="0" marL="457200">
              <a:lnSpc>
                <a:spcPct val="115000"/>
              </a:lnSpc>
              <a:spcBef>
                <a:spcPts val="0"/>
              </a:spcBef>
              <a:spcAft>
                <a:spcPts val="0"/>
              </a:spcAft>
              <a:buClr>
                <a:schemeClr val="dk2"/>
              </a:buClr>
              <a:buSzPts val="1200"/>
              <a:buFont typeface="Montserrat"/>
              <a:buChar char="●"/>
              <a:defRPr sz="1200">
                <a:solidFill>
                  <a:schemeClr val="dk2"/>
                </a:solidFill>
                <a:latin typeface="Montserrat"/>
                <a:ea typeface="Montserrat"/>
                <a:cs typeface="Montserrat"/>
                <a:sym typeface="Montserrat"/>
              </a:defRPr>
            </a:lvl1pPr>
            <a:lvl2pPr indent="-304800" lvl="1" marL="914400">
              <a:lnSpc>
                <a:spcPct val="115000"/>
              </a:lnSpc>
              <a:spcBef>
                <a:spcPts val="1600"/>
              </a:spcBef>
              <a:spcAft>
                <a:spcPts val="0"/>
              </a:spcAft>
              <a:buClr>
                <a:schemeClr val="dk2"/>
              </a:buClr>
              <a:buSzPts val="1200"/>
              <a:buFont typeface="Montserrat"/>
              <a:buChar char="○"/>
              <a:defRPr sz="1200">
                <a:solidFill>
                  <a:schemeClr val="dk2"/>
                </a:solidFill>
                <a:latin typeface="Montserrat"/>
                <a:ea typeface="Montserrat"/>
                <a:cs typeface="Montserrat"/>
                <a:sym typeface="Montserrat"/>
              </a:defRPr>
            </a:lvl2pPr>
            <a:lvl3pPr indent="-304800" lvl="2" marL="1371600">
              <a:lnSpc>
                <a:spcPct val="115000"/>
              </a:lnSpc>
              <a:spcBef>
                <a:spcPts val="1600"/>
              </a:spcBef>
              <a:spcAft>
                <a:spcPts val="0"/>
              </a:spcAft>
              <a:buClr>
                <a:schemeClr val="dk2"/>
              </a:buClr>
              <a:buSzPts val="1200"/>
              <a:buFont typeface="Montserrat"/>
              <a:buChar char="■"/>
              <a:defRPr sz="1200">
                <a:solidFill>
                  <a:schemeClr val="dk2"/>
                </a:solidFill>
                <a:latin typeface="Montserrat"/>
                <a:ea typeface="Montserrat"/>
                <a:cs typeface="Montserrat"/>
                <a:sym typeface="Montserrat"/>
              </a:defRPr>
            </a:lvl3pPr>
            <a:lvl4pPr indent="-304800" lvl="3" marL="1828800">
              <a:lnSpc>
                <a:spcPct val="115000"/>
              </a:lnSpc>
              <a:spcBef>
                <a:spcPts val="1600"/>
              </a:spcBef>
              <a:spcAft>
                <a:spcPts val="0"/>
              </a:spcAft>
              <a:buClr>
                <a:schemeClr val="dk2"/>
              </a:buClr>
              <a:buSzPts val="1200"/>
              <a:buFont typeface="Montserrat"/>
              <a:buChar char="●"/>
              <a:defRPr sz="1200">
                <a:solidFill>
                  <a:schemeClr val="dk2"/>
                </a:solidFill>
                <a:latin typeface="Montserrat"/>
                <a:ea typeface="Montserrat"/>
                <a:cs typeface="Montserrat"/>
                <a:sym typeface="Montserrat"/>
              </a:defRPr>
            </a:lvl4pPr>
            <a:lvl5pPr indent="-304800" lvl="4" marL="2286000">
              <a:lnSpc>
                <a:spcPct val="115000"/>
              </a:lnSpc>
              <a:spcBef>
                <a:spcPts val="1600"/>
              </a:spcBef>
              <a:spcAft>
                <a:spcPts val="0"/>
              </a:spcAft>
              <a:buClr>
                <a:schemeClr val="dk2"/>
              </a:buClr>
              <a:buSzPts val="1200"/>
              <a:buFont typeface="Montserrat"/>
              <a:buChar char="○"/>
              <a:defRPr sz="1200">
                <a:solidFill>
                  <a:schemeClr val="dk2"/>
                </a:solidFill>
                <a:latin typeface="Montserrat"/>
                <a:ea typeface="Montserrat"/>
                <a:cs typeface="Montserrat"/>
                <a:sym typeface="Montserrat"/>
              </a:defRPr>
            </a:lvl5pPr>
            <a:lvl6pPr indent="-304800" lvl="5" marL="2743200">
              <a:lnSpc>
                <a:spcPct val="115000"/>
              </a:lnSpc>
              <a:spcBef>
                <a:spcPts val="1600"/>
              </a:spcBef>
              <a:spcAft>
                <a:spcPts val="0"/>
              </a:spcAft>
              <a:buClr>
                <a:schemeClr val="dk2"/>
              </a:buClr>
              <a:buSzPts val="1200"/>
              <a:buFont typeface="Montserrat"/>
              <a:buChar char="■"/>
              <a:defRPr sz="1200">
                <a:solidFill>
                  <a:schemeClr val="dk2"/>
                </a:solidFill>
                <a:latin typeface="Montserrat"/>
                <a:ea typeface="Montserrat"/>
                <a:cs typeface="Montserrat"/>
                <a:sym typeface="Montserrat"/>
              </a:defRPr>
            </a:lvl6pPr>
            <a:lvl7pPr indent="-304800" lvl="6" marL="3200400">
              <a:lnSpc>
                <a:spcPct val="115000"/>
              </a:lnSpc>
              <a:spcBef>
                <a:spcPts val="1600"/>
              </a:spcBef>
              <a:spcAft>
                <a:spcPts val="0"/>
              </a:spcAft>
              <a:buClr>
                <a:schemeClr val="dk2"/>
              </a:buClr>
              <a:buSzPts val="1200"/>
              <a:buFont typeface="Montserrat"/>
              <a:buChar char="●"/>
              <a:defRPr sz="1200">
                <a:solidFill>
                  <a:schemeClr val="dk2"/>
                </a:solidFill>
                <a:latin typeface="Montserrat"/>
                <a:ea typeface="Montserrat"/>
                <a:cs typeface="Montserrat"/>
                <a:sym typeface="Montserrat"/>
              </a:defRPr>
            </a:lvl7pPr>
            <a:lvl8pPr indent="-304800" lvl="7" marL="3657600">
              <a:lnSpc>
                <a:spcPct val="115000"/>
              </a:lnSpc>
              <a:spcBef>
                <a:spcPts val="1600"/>
              </a:spcBef>
              <a:spcAft>
                <a:spcPts val="0"/>
              </a:spcAft>
              <a:buClr>
                <a:schemeClr val="dk2"/>
              </a:buClr>
              <a:buSzPts val="1200"/>
              <a:buFont typeface="Montserrat"/>
              <a:buChar char="○"/>
              <a:defRPr sz="1200">
                <a:solidFill>
                  <a:schemeClr val="dk2"/>
                </a:solidFill>
                <a:latin typeface="Montserrat"/>
                <a:ea typeface="Montserrat"/>
                <a:cs typeface="Montserrat"/>
                <a:sym typeface="Montserrat"/>
              </a:defRPr>
            </a:lvl8pPr>
            <a:lvl9pPr indent="-304800" lvl="8" marL="4114800">
              <a:lnSpc>
                <a:spcPct val="115000"/>
              </a:lnSpc>
              <a:spcBef>
                <a:spcPts val="1600"/>
              </a:spcBef>
              <a:spcAft>
                <a:spcPts val="1600"/>
              </a:spcAft>
              <a:buClr>
                <a:schemeClr val="dk2"/>
              </a:buClr>
              <a:buSzPts val="1200"/>
              <a:buFont typeface="Montserrat"/>
              <a:buChar char="■"/>
              <a:defRPr sz="1200">
                <a:solidFill>
                  <a:schemeClr val="dk2"/>
                </a:solidFill>
                <a:latin typeface="Montserrat"/>
                <a:ea typeface="Montserrat"/>
                <a:cs typeface="Montserrat"/>
                <a:sym typeface="Montserrat"/>
              </a:defRPr>
            </a:lvl9pPr>
          </a:lstStyle>
          <a:p/>
        </p:txBody>
      </p:sp>
      <p:sp>
        <p:nvSpPr>
          <p:cNvPr id="119" name="Google Shape;119;p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 id="2147483687" r:id="rId18"/>
    <p:sldLayoutId id="2147483688" r:id="rId19"/>
    <p:sldLayoutId id="2147483689" r:id="rId20"/>
    <p:sldLayoutId id="2147483690" r:id="rId21"/>
    <p:sldLayoutId id="2147483691" r:id="rId22"/>
    <p:sldLayoutId id="2147483692" r:id="rId23"/>
    <p:sldLayoutId id="2147483693" r:id="rId24"/>
    <p:sldLayoutId id="2147483694" r:id="rId25"/>
    <p:sldLayoutId id="2147483695" r:id="rId26"/>
    <p:sldLayoutId id="2147483696" r:id="rId27"/>
    <p:sldLayoutId id="2147483697" r:id="rId28"/>
    <p:sldLayoutId id="2147483698" r:id="rId2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28.jpg"/><Relationship Id="rId4" Type="http://schemas.openxmlformats.org/officeDocument/2006/relationships/image" Target="../media/image2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0.xml"/><Relationship Id="rId3" Type="http://schemas.openxmlformats.org/officeDocument/2006/relationships/comments" Target="../comments/comment1.xml"/><Relationship Id="rId4" Type="http://schemas.openxmlformats.org/officeDocument/2006/relationships/image" Target="../media/image46.jpg"/><Relationship Id="rId5" Type="http://schemas.openxmlformats.org/officeDocument/2006/relationships/hyperlink" Target="https://www.materialfocus.org.uk/report-and-research/uk-electrical-waste-challenges-opportunities-2023/"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1.xml"/><Relationship Id="rId3" Type="http://schemas.openxmlformats.org/officeDocument/2006/relationships/image" Target="../media/image4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2.xml"/><Relationship Id="rId3" Type="http://schemas.openxmlformats.org/officeDocument/2006/relationships/image" Target="../media/image31.png"/><Relationship Id="rId4" Type="http://schemas.openxmlformats.org/officeDocument/2006/relationships/hyperlink" Target="https://www.materialfocus.org.uk/?press-releases=nearly-1-billion-worth-of-precious-materials-could-be-saved-if-all-our-electricals-were-recycled"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3.xml"/><Relationship Id="rId3" Type="http://schemas.openxmlformats.org/officeDocument/2006/relationships/image" Target="../media/image40.png"/><Relationship Id="rId4" Type="http://schemas.openxmlformats.org/officeDocument/2006/relationships/hyperlink" Target="https://www.materialfocus.org.uk/?press-releases=nearly-1-billion-worth-of-precious-materials-could-be-saved-if-all-our-electricals-were-recycled"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50.jpg"/><Relationship Id="rId4" Type="http://schemas.openxmlformats.org/officeDocument/2006/relationships/image" Target="../media/image5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image" Target="../media/image36.gi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 Id="rId3" Type="http://schemas.openxmlformats.org/officeDocument/2006/relationships/image" Target="../media/image33.jpg"/><Relationship Id="rId4" Type="http://schemas.openxmlformats.org/officeDocument/2006/relationships/image" Target="../media/image53.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 Id="rId3" Type="http://schemas.openxmlformats.org/officeDocument/2006/relationships/hyperlink" Target="http://www.youtube.com/watch?v=7msucy0Jl1c" TargetMode="External"/><Relationship Id="rId4" Type="http://schemas.openxmlformats.org/officeDocument/2006/relationships/image" Target="../media/image3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5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 Id="rId3" Type="http://schemas.openxmlformats.org/officeDocument/2006/relationships/image" Target="../media/image3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1.xml"/><Relationship Id="rId3" Type="http://schemas.openxmlformats.org/officeDocument/2006/relationships/hyperlink" Target="http://www.recycleyourelectricals.org.uk" TargetMode="External"/><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3.xml"/><Relationship Id="rId3" Type="http://schemas.openxmlformats.org/officeDocument/2006/relationships/image" Target="../media/image5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4.xml"/><Relationship Id="rId3" Type="http://schemas.openxmlformats.org/officeDocument/2006/relationships/image" Target="../media/image5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5.xml"/><Relationship Id="rId3" Type="http://schemas.openxmlformats.org/officeDocument/2006/relationships/image" Target="../media/image49.png"/><Relationship Id="rId4" Type="http://schemas.openxmlformats.org/officeDocument/2006/relationships/hyperlink" Target="https://www.materialfocus.org.uk/press-releases/uks-impending-copper-crunch-could-be-solved-through-uk-household-copper-mines/"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6.xml"/><Relationship Id="rId3" Type="http://schemas.openxmlformats.org/officeDocument/2006/relationships/hyperlink" Target="https://www.recycleyourelectricals.org.uk/electrical-recycling-near-me/" TargetMode="External"/><Relationship Id="rId4" Type="http://schemas.openxmlformats.org/officeDocument/2006/relationships/image" Target="../media/image5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7.xml"/><Relationship Id="rId3" Type="http://schemas.openxmlformats.org/officeDocument/2006/relationships/image" Target="../media/image41.png"/><Relationship Id="rId4" Type="http://schemas.openxmlformats.org/officeDocument/2006/relationships/image" Target="../media/image37.png"/><Relationship Id="rId5" Type="http://schemas.openxmlformats.org/officeDocument/2006/relationships/image" Target="../media/image52.png"/><Relationship Id="rId6" Type="http://schemas.openxmlformats.org/officeDocument/2006/relationships/image" Target="../media/image47.png"/><Relationship Id="rId7" Type="http://schemas.openxmlformats.org/officeDocument/2006/relationships/image" Target="../media/image42.png"/><Relationship Id="rId8" Type="http://schemas.openxmlformats.org/officeDocument/2006/relationships/image" Target="../media/image4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3.xml"/><Relationship Id="rId3" Type="http://schemas.openxmlformats.org/officeDocument/2006/relationships/image" Target="../media/image5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hyperlink" Target="http://www.youtube.com/watch?v=PXZ1w35aF-I" TargetMode="External"/><Relationship Id="rId4" Type="http://schemas.openxmlformats.org/officeDocument/2006/relationships/image" Target="../media/image2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48.jpg"/><Relationship Id="rId4" Type="http://schemas.openxmlformats.org/officeDocument/2006/relationships/image" Target="../media/image38.jpg"/><Relationship Id="rId5" Type="http://schemas.openxmlformats.org/officeDocument/2006/relationships/image" Target="../media/image5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2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 Id="rId3" Type="http://schemas.openxmlformats.org/officeDocument/2006/relationships/image" Target="../media/image4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pic>
        <p:nvPicPr>
          <p:cNvPr id="264" name="Google Shape;264;p54"/>
          <p:cNvPicPr preferRelativeResize="0"/>
          <p:nvPr/>
        </p:nvPicPr>
        <p:blipFill rotWithShape="1">
          <a:blip r:embed="rId3">
            <a:alphaModFix/>
          </a:blip>
          <a:srcRect b="0" l="34434" r="0" t="0"/>
          <a:stretch/>
        </p:blipFill>
        <p:spPr>
          <a:xfrm>
            <a:off x="3609513" y="856575"/>
            <a:ext cx="3408223" cy="1887048"/>
          </a:xfrm>
          <a:prstGeom prst="rect">
            <a:avLst/>
          </a:prstGeom>
          <a:noFill/>
          <a:ln>
            <a:noFill/>
          </a:ln>
        </p:spPr>
      </p:pic>
      <p:sp>
        <p:nvSpPr>
          <p:cNvPr id="265" name="Google Shape;265;p54"/>
          <p:cNvSpPr txBox="1"/>
          <p:nvPr/>
        </p:nvSpPr>
        <p:spPr>
          <a:xfrm>
            <a:off x="849400" y="1943386"/>
            <a:ext cx="7138500" cy="2861700"/>
          </a:xfrm>
          <a:prstGeom prst="rect">
            <a:avLst/>
          </a:prstGeom>
          <a:noFill/>
          <a:ln>
            <a:noFill/>
          </a:ln>
        </p:spPr>
        <p:txBody>
          <a:bodyPr anchorCtr="0" anchor="t" bIns="79175" lIns="79175" spcFirstLastPara="1" rIns="79175" wrap="square" tIns="79175">
            <a:spAutoFit/>
          </a:bodyPr>
          <a:lstStyle/>
          <a:p>
            <a:pPr indent="0" lvl="0" marL="0" rtl="0" algn="ctr">
              <a:spcBef>
                <a:spcPts val="0"/>
              </a:spcBef>
              <a:spcAft>
                <a:spcPts val="0"/>
              </a:spcAft>
              <a:buClr>
                <a:schemeClr val="dk1"/>
              </a:buClr>
              <a:buSzPts val="953"/>
              <a:buFont typeface="Arial"/>
              <a:buNone/>
            </a:pPr>
            <a:r>
              <a:t/>
            </a:r>
            <a:endParaRPr b="1" sz="2944">
              <a:solidFill>
                <a:schemeClr val="accent6"/>
              </a:solidFill>
              <a:latin typeface="Montserrat"/>
              <a:ea typeface="Montserrat"/>
              <a:cs typeface="Montserrat"/>
              <a:sym typeface="Montserrat"/>
            </a:endParaRPr>
          </a:p>
          <a:p>
            <a:pPr indent="0" lvl="0" marL="0" rtl="0" algn="ctr">
              <a:spcBef>
                <a:spcPts val="0"/>
              </a:spcBef>
              <a:spcAft>
                <a:spcPts val="0"/>
              </a:spcAft>
              <a:buClr>
                <a:schemeClr val="dk1"/>
              </a:buClr>
              <a:buSzPts val="953"/>
              <a:buFont typeface="Arial"/>
              <a:buNone/>
            </a:pPr>
            <a:r>
              <a:t/>
            </a:r>
            <a:endParaRPr b="1" sz="2078">
              <a:solidFill>
                <a:schemeClr val="accent6"/>
              </a:solidFill>
              <a:latin typeface="Montserrat"/>
              <a:ea typeface="Montserrat"/>
              <a:cs typeface="Montserrat"/>
              <a:sym typeface="Montserrat"/>
            </a:endParaRPr>
          </a:p>
          <a:p>
            <a:pPr indent="0" lvl="0" marL="0" rtl="0" algn="ctr">
              <a:lnSpc>
                <a:spcPct val="90000"/>
              </a:lnSpc>
              <a:spcBef>
                <a:spcPts val="866"/>
              </a:spcBef>
              <a:spcAft>
                <a:spcPts val="0"/>
              </a:spcAft>
              <a:buClr>
                <a:schemeClr val="dk1"/>
              </a:buClr>
              <a:buSzPts val="953"/>
              <a:buFont typeface="Arial"/>
              <a:buNone/>
            </a:pPr>
            <a:r>
              <a:rPr b="1" lang="en-GB" sz="2425">
                <a:solidFill>
                  <a:srgbClr val="DB0080"/>
                </a:solidFill>
                <a:latin typeface="Montserrat"/>
                <a:ea typeface="Montserrat"/>
                <a:cs typeface="Montserrat"/>
                <a:sym typeface="Montserrat"/>
              </a:rPr>
              <a:t>Why should we recycle our electricals?</a:t>
            </a:r>
            <a:endParaRPr b="1" sz="2425">
              <a:solidFill>
                <a:srgbClr val="DB0080"/>
              </a:solidFill>
              <a:latin typeface="Montserrat"/>
              <a:ea typeface="Montserrat"/>
              <a:cs typeface="Montserrat"/>
              <a:sym typeface="Montserrat"/>
            </a:endParaRPr>
          </a:p>
          <a:p>
            <a:pPr indent="0" lvl="0" marL="0" rtl="0" algn="ctr">
              <a:lnSpc>
                <a:spcPct val="90000"/>
              </a:lnSpc>
              <a:spcBef>
                <a:spcPts val="866"/>
              </a:spcBef>
              <a:spcAft>
                <a:spcPts val="0"/>
              </a:spcAft>
              <a:buClr>
                <a:schemeClr val="dk1"/>
              </a:buClr>
              <a:buSzPts val="953"/>
              <a:buFont typeface="Arial"/>
              <a:buNone/>
            </a:pPr>
            <a:r>
              <a:t/>
            </a:r>
            <a:endParaRPr sz="1559">
              <a:solidFill>
                <a:srgbClr val="333333"/>
              </a:solidFill>
              <a:latin typeface="Montserrat"/>
              <a:ea typeface="Montserrat"/>
              <a:cs typeface="Montserrat"/>
              <a:sym typeface="Montserrat"/>
            </a:endParaRPr>
          </a:p>
          <a:p>
            <a:pPr indent="0" lvl="0" marL="0" rtl="0" algn="ctr">
              <a:lnSpc>
                <a:spcPct val="90000"/>
              </a:lnSpc>
              <a:spcBef>
                <a:spcPts val="866"/>
              </a:spcBef>
              <a:spcAft>
                <a:spcPts val="0"/>
              </a:spcAft>
              <a:buClr>
                <a:schemeClr val="dk1"/>
              </a:buClr>
              <a:buSzPts val="953"/>
              <a:buFont typeface="Arial"/>
              <a:buNone/>
            </a:pPr>
            <a:r>
              <a:t/>
            </a:r>
            <a:endParaRPr sz="1559">
              <a:solidFill>
                <a:srgbClr val="333333"/>
              </a:solidFill>
              <a:latin typeface="Montserrat"/>
              <a:ea typeface="Montserrat"/>
              <a:cs typeface="Montserrat"/>
              <a:sym typeface="Montserrat"/>
            </a:endParaRPr>
          </a:p>
          <a:p>
            <a:pPr indent="0" lvl="0" marL="0" rtl="0" algn="ctr">
              <a:lnSpc>
                <a:spcPct val="90000"/>
              </a:lnSpc>
              <a:spcBef>
                <a:spcPts val="866"/>
              </a:spcBef>
              <a:spcAft>
                <a:spcPts val="0"/>
              </a:spcAft>
              <a:buClr>
                <a:schemeClr val="dk1"/>
              </a:buClr>
              <a:buSzPts val="953"/>
              <a:buFont typeface="Arial"/>
              <a:buNone/>
            </a:pPr>
            <a:r>
              <a:t/>
            </a:r>
            <a:endParaRPr sz="1732">
              <a:solidFill>
                <a:srgbClr val="333333"/>
              </a:solidFill>
              <a:latin typeface="Montserrat"/>
              <a:ea typeface="Montserrat"/>
              <a:cs typeface="Montserrat"/>
              <a:sym typeface="Montserrat"/>
            </a:endParaRPr>
          </a:p>
          <a:p>
            <a:pPr indent="0" lvl="0" marL="0" rtl="0" algn="ctr">
              <a:lnSpc>
                <a:spcPct val="90000"/>
              </a:lnSpc>
              <a:spcBef>
                <a:spcPts val="866"/>
              </a:spcBef>
              <a:spcAft>
                <a:spcPts val="0"/>
              </a:spcAft>
              <a:buClr>
                <a:schemeClr val="dk1"/>
              </a:buClr>
              <a:buSzPts val="953"/>
              <a:buFont typeface="Arial"/>
              <a:buNone/>
            </a:pPr>
            <a:r>
              <a:t/>
            </a:r>
            <a:endParaRPr sz="1645">
              <a:solidFill>
                <a:schemeClr val="accent6"/>
              </a:solidFill>
              <a:latin typeface="Montserrat"/>
              <a:ea typeface="Montserrat"/>
              <a:cs typeface="Montserrat"/>
              <a:sym typeface="Montserrat"/>
            </a:endParaRPr>
          </a:p>
        </p:txBody>
      </p:sp>
      <p:pic>
        <p:nvPicPr>
          <p:cNvPr id="266" name="Google Shape;266;p54" title="Master_logo_2024_vertical.png"/>
          <p:cNvPicPr preferRelativeResize="0"/>
          <p:nvPr/>
        </p:nvPicPr>
        <p:blipFill>
          <a:blip r:embed="rId4">
            <a:alphaModFix/>
          </a:blip>
          <a:stretch>
            <a:fillRect/>
          </a:stretch>
        </p:blipFill>
        <p:spPr>
          <a:xfrm>
            <a:off x="2015493" y="1088369"/>
            <a:ext cx="1594014" cy="1423437"/>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pic>
        <p:nvPicPr>
          <p:cNvPr id="338" name="Google Shape;338;p63"/>
          <p:cNvPicPr preferRelativeResize="0"/>
          <p:nvPr/>
        </p:nvPicPr>
        <p:blipFill rotWithShape="1">
          <a:blip r:embed="rId4">
            <a:alphaModFix/>
          </a:blip>
          <a:srcRect b="0" l="0" r="40758" t="0"/>
          <a:stretch/>
        </p:blipFill>
        <p:spPr>
          <a:xfrm>
            <a:off x="4572000" y="0"/>
            <a:ext cx="4572001" cy="5143501"/>
          </a:xfrm>
          <a:prstGeom prst="rect">
            <a:avLst/>
          </a:prstGeom>
          <a:noFill/>
          <a:ln>
            <a:noFill/>
          </a:ln>
        </p:spPr>
      </p:pic>
      <p:sp>
        <p:nvSpPr>
          <p:cNvPr id="339" name="Google Shape;339;p63"/>
          <p:cNvSpPr txBox="1"/>
          <p:nvPr>
            <p:ph idx="1" type="subTitle"/>
          </p:nvPr>
        </p:nvSpPr>
        <p:spPr>
          <a:xfrm>
            <a:off x="171225" y="4875750"/>
            <a:ext cx="8985900" cy="85500"/>
          </a:xfrm>
          <a:prstGeom prst="rect">
            <a:avLst/>
          </a:prstGeom>
        </p:spPr>
        <p:txBody>
          <a:bodyPr anchorCtr="0" anchor="t" bIns="0" lIns="0" spcFirstLastPara="1" rIns="0" wrap="square" tIns="0">
            <a:normAutofit fontScale="92500"/>
          </a:bodyPr>
          <a:lstStyle/>
          <a:p>
            <a:pPr indent="0" lvl="0" marL="0" rtl="0" algn="l">
              <a:spcBef>
                <a:spcPts val="0"/>
              </a:spcBef>
              <a:spcAft>
                <a:spcPts val="1200"/>
              </a:spcAft>
              <a:buNone/>
            </a:pPr>
            <a:r>
              <a:t/>
            </a:r>
            <a:endParaRPr/>
          </a:p>
        </p:txBody>
      </p:sp>
      <p:sp>
        <p:nvSpPr>
          <p:cNvPr id="340" name="Google Shape;340;p63"/>
          <p:cNvSpPr/>
          <p:nvPr/>
        </p:nvSpPr>
        <p:spPr>
          <a:xfrm>
            <a:off x="250050" y="253025"/>
            <a:ext cx="4273200" cy="1242300"/>
          </a:xfrm>
          <a:prstGeom prst="rect">
            <a:avLst/>
          </a:prstGeom>
          <a:solidFill>
            <a:schemeClr val="lt1">
              <a:alpha val="69800"/>
            </a:scheme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2500">
                <a:solidFill>
                  <a:srgbClr val="DB0080"/>
                </a:solidFill>
                <a:latin typeface="Montserrat"/>
                <a:ea typeface="Montserrat"/>
                <a:cs typeface="Montserrat"/>
                <a:sym typeface="Montserrat"/>
              </a:rPr>
              <a:t>Fastest growing source </a:t>
            </a:r>
            <a:endParaRPr b="1" sz="2500">
              <a:solidFill>
                <a:srgbClr val="DB0080"/>
              </a:solidFill>
              <a:latin typeface="Montserrat"/>
              <a:ea typeface="Montserrat"/>
              <a:cs typeface="Montserrat"/>
              <a:sym typeface="Montserrat"/>
            </a:endParaRPr>
          </a:p>
          <a:p>
            <a:pPr indent="0" lvl="0" marL="0" rtl="0" algn="l">
              <a:spcBef>
                <a:spcPts val="0"/>
              </a:spcBef>
              <a:spcAft>
                <a:spcPts val="0"/>
              </a:spcAft>
              <a:buNone/>
            </a:pPr>
            <a:r>
              <a:rPr b="1" lang="en-GB" sz="2500">
                <a:solidFill>
                  <a:srgbClr val="DB0080"/>
                </a:solidFill>
                <a:latin typeface="Montserrat"/>
                <a:ea typeface="Montserrat"/>
                <a:cs typeface="Montserrat"/>
                <a:sym typeface="Montserrat"/>
              </a:rPr>
              <a:t>of </a:t>
            </a:r>
            <a:r>
              <a:rPr b="1" lang="en-GB" sz="2500">
                <a:solidFill>
                  <a:srgbClr val="DB0080"/>
                </a:solidFill>
                <a:latin typeface="Montserrat"/>
                <a:ea typeface="Montserrat"/>
                <a:cs typeface="Montserrat"/>
                <a:sym typeface="Montserrat"/>
              </a:rPr>
              <a:t>waste</a:t>
            </a:r>
            <a:r>
              <a:rPr b="1" lang="en-GB" sz="2500">
                <a:solidFill>
                  <a:srgbClr val="DB0080"/>
                </a:solidFill>
                <a:latin typeface="Montserrat"/>
                <a:ea typeface="Montserrat"/>
                <a:cs typeface="Montserrat"/>
                <a:sym typeface="Montserrat"/>
              </a:rPr>
              <a:t> in the world</a:t>
            </a:r>
            <a:endParaRPr b="1" sz="2500">
              <a:solidFill>
                <a:srgbClr val="DB0080"/>
              </a:solidFill>
              <a:latin typeface="Montserrat"/>
              <a:ea typeface="Montserrat"/>
              <a:cs typeface="Montserrat"/>
              <a:sym typeface="Montserrat"/>
            </a:endParaRPr>
          </a:p>
        </p:txBody>
      </p:sp>
      <p:sp>
        <p:nvSpPr>
          <p:cNvPr id="341" name="Google Shape;341;p63"/>
          <p:cNvSpPr txBox="1"/>
          <p:nvPr/>
        </p:nvSpPr>
        <p:spPr>
          <a:xfrm>
            <a:off x="471325" y="1495325"/>
            <a:ext cx="3836100" cy="3251700"/>
          </a:xfrm>
          <a:prstGeom prst="rect">
            <a:avLst/>
          </a:prstGeom>
          <a:noFill/>
          <a:ln>
            <a:noFill/>
          </a:ln>
        </p:spPr>
        <p:txBody>
          <a:bodyPr anchorCtr="0" anchor="t" bIns="91425" lIns="91425" spcFirstLastPara="1" rIns="91425" wrap="square" tIns="91425">
            <a:noAutofit/>
          </a:bodyPr>
          <a:lstStyle/>
          <a:p>
            <a:pPr indent="-342900" lvl="0" marL="457200" rtl="0" algn="l">
              <a:lnSpc>
                <a:spcPct val="150000"/>
              </a:lnSpc>
              <a:spcBef>
                <a:spcPts val="0"/>
              </a:spcBef>
              <a:spcAft>
                <a:spcPts val="0"/>
              </a:spcAft>
              <a:buClr>
                <a:srgbClr val="333333"/>
              </a:buClr>
              <a:buSzPts val="1800"/>
              <a:buFont typeface="Montserrat"/>
              <a:buChar char="●"/>
            </a:pPr>
            <a:r>
              <a:rPr b="1" lang="en-GB" sz="1800">
                <a:solidFill>
                  <a:srgbClr val="333333"/>
                </a:solidFill>
                <a:latin typeface="Montserrat"/>
                <a:ea typeface="Montserrat"/>
                <a:cs typeface="Montserrat"/>
                <a:sym typeface="Montserrat"/>
              </a:rPr>
              <a:t>880 million unwanted electricals</a:t>
            </a:r>
            <a:r>
              <a:rPr lang="en-GB" sz="1800">
                <a:solidFill>
                  <a:srgbClr val="333333"/>
                </a:solidFill>
                <a:latin typeface="Montserrat"/>
                <a:ea typeface="Montserrat"/>
                <a:cs typeface="Montserrat"/>
                <a:sym typeface="Montserrat"/>
              </a:rPr>
              <a:t> stashed away in our homes</a:t>
            </a:r>
            <a:endParaRPr sz="1800">
              <a:solidFill>
                <a:srgbClr val="333333"/>
              </a:solidFill>
              <a:latin typeface="Montserrat"/>
              <a:ea typeface="Montserrat"/>
              <a:cs typeface="Montserrat"/>
              <a:sym typeface="Montserrat"/>
            </a:endParaRPr>
          </a:p>
          <a:p>
            <a:pPr indent="-342900" lvl="0" marL="457200" rtl="0" algn="l">
              <a:lnSpc>
                <a:spcPct val="150000"/>
              </a:lnSpc>
              <a:spcBef>
                <a:spcPts val="0"/>
              </a:spcBef>
              <a:spcAft>
                <a:spcPts val="0"/>
              </a:spcAft>
              <a:buClr>
                <a:srgbClr val="333333"/>
              </a:buClr>
              <a:buSzPts val="1800"/>
              <a:buFont typeface="Montserrat"/>
              <a:buChar char="●"/>
            </a:pPr>
            <a:r>
              <a:rPr lang="en-GB" sz="1800">
                <a:solidFill>
                  <a:srgbClr val="333333"/>
                </a:solidFill>
                <a:latin typeface="Montserrat"/>
                <a:ea typeface="Montserrat"/>
                <a:cs typeface="Montserrat"/>
                <a:sym typeface="Montserrat"/>
              </a:rPr>
              <a:t>That is </a:t>
            </a:r>
            <a:r>
              <a:rPr b="1" lang="en-GB" sz="1800">
                <a:solidFill>
                  <a:srgbClr val="333333"/>
                </a:solidFill>
                <a:latin typeface="Montserrat"/>
                <a:ea typeface="Montserrat"/>
                <a:cs typeface="Montserrat"/>
                <a:sym typeface="Montserrat"/>
              </a:rPr>
              <a:t>30 items </a:t>
            </a:r>
            <a:r>
              <a:rPr lang="en-GB" sz="1800">
                <a:solidFill>
                  <a:srgbClr val="333333"/>
                </a:solidFill>
                <a:latin typeface="Montserrat"/>
                <a:ea typeface="Montserrat"/>
                <a:cs typeface="Montserrat"/>
                <a:sym typeface="Montserrat"/>
              </a:rPr>
              <a:t>per household </a:t>
            </a:r>
            <a:endParaRPr sz="1800">
              <a:solidFill>
                <a:srgbClr val="333333"/>
              </a:solidFill>
              <a:latin typeface="Montserrat"/>
              <a:ea typeface="Montserrat"/>
              <a:cs typeface="Montserrat"/>
              <a:sym typeface="Montserrat"/>
            </a:endParaRPr>
          </a:p>
          <a:p>
            <a:pPr indent="-342900" lvl="0" marL="457200" rtl="0" algn="l">
              <a:lnSpc>
                <a:spcPct val="150000"/>
              </a:lnSpc>
              <a:spcBef>
                <a:spcPts val="0"/>
              </a:spcBef>
              <a:spcAft>
                <a:spcPts val="0"/>
              </a:spcAft>
              <a:buClr>
                <a:srgbClr val="333333"/>
              </a:buClr>
              <a:buSzPts val="1800"/>
              <a:buFont typeface="Montserrat"/>
              <a:buChar char="●"/>
            </a:pPr>
            <a:r>
              <a:rPr lang="en-GB" sz="1800">
                <a:solidFill>
                  <a:srgbClr val="333333"/>
                </a:solidFill>
                <a:latin typeface="Montserrat"/>
                <a:ea typeface="Montserrat"/>
                <a:cs typeface="Montserrat"/>
                <a:sym typeface="Montserrat"/>
              </a:rPr>
              <a:t>We are </a:t>
            </a:r>
            <a:r>
              <a:rPr b="1" lang="en-GB" sz="1800">
                <a:solidFill>
                  <a:srgbClr val="333333"/>
                </a:solidFill>
                <a:latin typeface="Montserrat"/>
                <a:ea typeface="Montserrat"/>
                <a:cs typeface="Montserrat"/>
                <a:sym typeface="Montserrat"/>
              </a:rPr>
              <a:t>binning over 100,000 tonnes</a:t>
            </a:r>
            <a:r>
              <a:rPr lang="en-GB" sz="1800">
                <a:solidFill>
                  <a:srgbClr val="333333"/>
                </a:solidFill>
                <a:latin typeface="Montserrat"/>
                <a:ea typeface="Montserrat"/>
                <a:cs typeface="Montserrat"/>
                <a:sym typeface="Montserrat"/>
              </a:rPr>
              <a:t> a year</a:t>
            </a:r>
            <a:endParaRPr sz="2100">
              <a:solidFill>
                <a:srgbClr val="333333"/>
              </a:solidFill>
              <a:latin typeface="Montserrat"/>
              <a:ea typeface="Montserrat"/>
              <a:cs typeface="Montserrat"/>
              <a:sym typeface="Montserrat"/>
            </a:endParaRPr>
          </a:p>
          <a:p>
            <a:pPr indent="0" lvl="0" marL="0" rtl="0" algn="ctr">
              <a:spcBef>
                <a:spcPts val="1200"/>
              </a:spcBef>
              <a:spcAft>
                <a:spcPts val="0"/>
              </a:spcAft>
              <a:buNone/>
            </a:pPr>
            <a:r>
              <a:t/>
            </a:r>
            <a:endParaRPr b="1" sz="2000">
              <a:solidFill>
                <a:srgbClr val="222222"/>
              </a:solidFill>
              <a:latin typeface="Montserrat"/>
              <a:ea typeface="Montserrat"/>
              <a:cs typeface="Montserrat"/>
              <a:sym typeface="Montserrat"/>
            </a:endParaRPr>
          </a:p>
          <a:p>
            <a:pPr indent="0" lvl="0" marL="0" rtl="0" algn="ctr">
              <a:spcBef>
                <a:spcPts val="0"/>
              </a:spcBef>
              <a:spcAft>
                <a:spcPts val="0"/>
              </a:spcAft>
              <a:buNone/>
            </a:pPr>
            <a:r>
              <a:t/>
            </a:r>
            <a:endParaRPr b="1" sz="2000">
              <a:solidFill>
                <a:srgbClr val="222222"/>
              </a:solidFill>
              <a:latin typeface="Montserrat"/>
              <a:ea typeface="Montserrat"/>
              <a:cs typeface="Montserrat"/>
              <a:sym typeface="Montserrat"/>
            </a:endParaRPr>
          </a:p>
          <a:p>
            <a:pPr indent="0" lvl="0" marL="0" rtl="0" algn="l">
              <a:spcBef>
                <a:spcPts val="0"/>
              </a:spcBef>
              <a:spcAft>
                <a:spcPts val="0"/>
              </a:spcAft>
              <a:buClr>
                <a:schemeClr val="dk1"/>
              </a:buClr>
              <a:buSzPts val="1100"/>
              <a:buFont typeface="Arial"/>
              <a:buNone/>
            </a:pPr>
            <a:r>
              <a:t/>
            </a:r>
            <a:endParaRPr b="1" sz="2000">
              <a:solidFill>
                <a:srgbClr val="222222"/>
              </a:solidFill>
              <a:latin typeface="Montserrat"/>
              <a:ea typeface="Montserrat"/>
              <a:cs typeface="Montserrat"/>
              <a:sym typeface="Montserrat"/>
            </a:endParaRPr>
          </a:p>
          <a:p>
            <a:pPr indent="0" lvl="0" marL="0" rtl="0" algn="l">
              <a:spcBef>
                <a:spcPts val="0"/>
              </a:spcBef>
              <a:spcAft>
                <a:spcPts val="0"/>
              </a:spcAft>
              <a:buNone/>
            </a:pPr>
            <a:r>
              <a:t/>
            </a:r>
            <a:endParaRPr sz="1800">
              <a:solidFill>
                <a:schemeClr val="dk2"/>
              </a:solidFill>
            </a:endParaRPr>
          </a:p>
        </p:txBody>
      </p:sp>
      <p:sp>
        <p:nvSpPr>
          <p:cNvPr id="342" name="Google Shape;342;p63"/>
          <p:cNvSpPr txBox="1"/>
          <p:nvPr/>
        </p:nvSpPr>
        <p:spPr>
          <a:xfrm>
            <a:off x="1033803" y="4381574"/>
            <a:ext cx="3428700" cy="261600"/>
          </a:xfrm>
          <a:prstGeom prst="rect">
            <a:avLst/>
          </a:prstGeom>
          <a:noFill/>
          <a:ln>
            <a:noFill/>
          </a:ln>
        </p:spPr>
        <p:txBody>
          <a:bodyPr anchorCtr="0" anchor="t" bIns="68575" lIns="68575" spcFirstLastPara="1" rIns="68575" wrap="square" tIns="68575">
            <a:spAutoFit/>
          </a:bodyPr>
          <a:lstStyle/>
          <a:p>
            <a:pPr indent="0" lvl="0" marL="0" rtl="0" algn="r">
              <a:spcBef>
                <a:spcPts val="0"/>
              </a:spcBef>
              <a:spcAft>
                <a:spcPts val="0"/>
              </a:spcAft>
              <a:buNone/>
            </a:pPr>
            <a:r>
              <a:rPr i="1" lang="en-GB" sz="800">
                <a:solidFill>
                  <a:srgbClr val="222222"/>
                </a:solidFill>
                <a:latin typeface="Montserrat"/>
                <a:ea typeface="Montserrat"/>
                <a:cs typeface="Montserrat"/>
                <a:sym typeface="Montserrat"/>
              </a:rPr>
              <a:t>Source: </a:t>
            </a:r>
            <a:r>
              <a:rPr i="1" lang="en-GB" sz="800" u="sng">
                <a:solidFill>
                  <a:srgbClr val="000000"/>
                </a:solidFill>
                <a:latin typeface="Montserrat"/>
                <a:ea typeface="Montserrat"/>
                <a:cs typeface="Montserrat"/>
                <a:sym typeface="Montserrat"/>
                <a:hlinkClick r:id="rId5">
                  <a:extLst>
                    <a:ext uri="{A12FA001-AC4F-418D-AE19-62706E023703}">
                      <ahyp:hlinkClr val="tx"/>
                    </a:ext>
                  </a:extLst>
                </a:hlinkClick>
              </a:rPr>
              <a:t>Material Focus</a:t>
            </a:r>
            <a:endParaRPr i="1" sz="800">
              <a:solidFill>
                <a:srgbClr val="000000"/>
              </a:solidFill>
              <a:highlight>
                <a:srgbClr val="FFFFFF"/>
              </a:highlight>
              <a:latin typeface="Montserrat"/>
              <a:ea typeface="Montserrat"/>
              <a:cs typeface="Montserrat"/>
              <a:sym typeface="Montserra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p64"/>
          <p:cNvSpPr txBox="1"/>
          <p:nvPr>
            <p:ph idx="1" type="subTitle"/>
          </p:nvPr>
        </p:nvSpPr>
        <p:spPr>
          <a:xfrm>
            <a:off x="171225" y="4875750"/>
            <a:ext cx="8985900" cy="85500"/>
          </a:xfrm>
          <a:prstGeom prst="rect">
            <a:avLst/>
          </a:prstGeom>
        </p:spPr>
        <p:txBody>
          <a:bodyPr anchorCtr="0" anchor="t" bIns="0" lIns="0" spcFirstLastPara="1" rIns="0" wrap="square" tIns="0">
            <a:normAutofit fontScale="92500"/>
          </a:bodyPr>
          <a:lstStyle/>
          <a:p>
            <a:pPr indent="0" lvl="0" marL="0" rtl="0" algn="l">
              <a:spcBef>
                <a:spcPts val="0"/>
              </a:spcBef>
              <a:spcAft>
                <a:spcPts val="1200"/>
              </a:spcAft>
              <a:buNone/>
            </a:pPr>
            <a:r>
              <a:t/>
            </a:r>
            <a:endParaRPr/>
          </a:p>
        </p:txBody>
      </p:sp>
      <p:pic>
        <p:nvPicPr>
          <p:cNvPr id="348" name="Google Shape;348;p64"/>
          <p:cNvPicPr preferRelativeResize="0"/>
          <p:nvPr/>
        </p:nvPicPr>
        <p:blipFill rotWithShape="1">
          <a:blip r:embed="rId3">
            <a:alphaModFix/>
          </a:blip>
          <a:srcRect b="0" l="50072" r="0" t="0"/>
          <a:stretch/>
        </p:blipFill>
        <p:spPr>
          <a:xfrm>
            <a:off x="0" y="-36300"/>
            <a:ext cx="4572000" cy="5216101"/>
          </a:xfrm>
          <a:prstGeom prst="rect">
            <a:avLst/>
          </a:prstGeom>
          <a:noFill/>
          <a:ln>
            <a:noFill/>
          </a:ln>
        </p:spPr>
      </p:pic>
      <p:sp>
        <p:nvSpPr>
          <p:cNvPr id="349" name="Google Shape;349;p64"/>
          <p:cNvSpPr/>
          <p:nvPr/>
        </p:nvSpPr>
        <p:spPr>
          <a:xfrm>
            <a:off x="4844650" y="178450"/>
            <a:ext cx="3535200" cy="1434600"/>
          </a:xfrm>
          <a:prstGeom prst="rect">
            <a:avLst/>
          </a:prstGeom>
          <a:solidFill>
            <a:schemeClr val="lt1">
              <a:alpha val="69800"/>
            </a:scheme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2500">
                <a:solidFill>
                  <a:srgbClr val="DB0080"/>
                </a:solidFill>
                <a:latin typeface="Montserrat"/>
                <a:ea typeface="Montserrat"/>
                <a:cs typeface="Montserrat"/>
                <a:sym typeface="Montserrat"/>
              </a:rPr>
              <a:t>Precious resources lost forever</a:t>
            </a:r>
            <a:endParaRPr b="1" sz="2500">
              <a:solidFill>
                <a:srgbClr val="DB0080"/>
              </a:solidFill>
              <a:latin typeface="Montserrat"/>
              <a:ea typeface="Montserrat"/>
              <a:cs typeface="Montserrat"/>
              <a:sym typeface="Montserrat"/>
            </a:endParaRPr>
          </a:p>
        </p:txBody>
      </p:sp>
      <p:sp>
        <p:nvSpPr>
          <p:cNvPr id="350" name="Google Shape;350;p64"/>
          <p:cNvSpPr txBox="1"/>
          <p:nvPr/>
        </p:nvSpPr>
        <p:spPr>
          <a:xfrm>
            <a:off x="4844650" y="1315350"/>
            <a:ext cx="4000500" cy="3263100"/>
          </a:xfrm>
          <a:prstGeom prst="rect">
            <a:avLst/>
          </a:prstGeom>
          <a:noFill/>
          <a:ln>
            <a:noFill/>
          </a:ln>
        </p:spPr>
        <p:txBody>
          <a:bodyPr anchorCtr="0" anchor="t" bIns="91425" lIns="91425" spcFirstLastPara="1" rIns="91425" wrap="square" tIns="91425">
            <a:spAutoFit/>
          </a:bodyPr>
          <a:lstStyle/>
          <a:p>
            <a:pPr indent="-323850" lvl="0" marL="457200" rtl="0" algn="l">
              <a:lnSpc>
                <a:spcPct val="150000"/>
              </a:lnSpc>
              <a:spcBef>
                <a:spcPts val="0"/>
              </a:spcBef>
              <a:spcAft>
                <a:spcPts val="0"/>
              </a:spcAft>
              <a:buClr>
                <a:srgbClr val="333333"/>
              </a:buClr>
              <a:buSzPts val="1500"/>
              <a:buFont typeface="Montserrat"/>
              <a:buChar char="●"/>
            </a:pPr>
            <a:r>
              <a:rPr lang="en-GB" sz="1800">
                <a:solidFill>
                  <a:srgbClr val="333333"/>
                </a:solidFill>
                <a:latin typeface="Montserrat"/>
                <a:ea typeface="Montserrat"/>
                <a:cs typeface="Montserrat"/>
                <a:sym typeface="Montserrat"/>
              </a:rPr>
              <a:t>When materials are recovered they can be turned into new things</a:t>
            </a:r>
            <a:endParaRPr sz="1800">
              <a:solidFill>
                <a:srgbClr val="333333"/>
              </a:solidFill>
              <a:latin typeface="Montserrat"/>
              <a:ea typeface="Montserrat"/>
              <a:cs typeface="Montserrat"/>
              <a:sym typeface="Montserrat"/>
            </a:endParaRPr>
          </a:p>
          <a:p>
            <a:pPr indent="0" lvl="0" marL="0" rtl="0" algn="l">
              <a:lnSpc>
                <a:spcPct val="150000"/>
              </a:lnSpc>
              <a:spcBef>
                <a:spcPts val="1200"/>
              </a:spcBef>
              <a:spcAft>
                <a:spcPts val="0"/>
              </a:spcAft>
              <a:buNone/>
            </a:pPr>
            <a:r>
              <a:t/>
            </a:r>
            <a:endParaRPr sz="1800">
              <a:solidFill>
                <a:srgbClr val="333333"/>
              </a:solidFill>
              <a:latin typeface="Montserrat"/>
              <a:ea typeface="Montserrat"/>
              <a:cs typeface="Montserrat"/>
              <a:sym typeface="Montserrat"/>
            </a:endParaRPr>
          </a:p>
          <a:p>
            <a:pPr indent="-342900" lvl="0" marL="457200" rtl="0" algn="l">
              <a:lnSpc>
                <a:spcPct val="150000"/>
              </a:lnSpc>
              <a:spcBef>
                <a:spcPts val="1200"/>
              </a:spcBef>
              <a:spcAft>
                <a:spcPts val="0"/>
              </a:spcAft>
              <a:buClr>
                <a:srgbClr val="333333"/>
              </a:buClr>
              <a:buSzPts val="1800"/>
              <a:buFont typeface="Montserrat"/>
              <a:buChar char="●"/>
            </a:pPr>
            <a:r>
              <a:rPr lang="en-GB" sz="1800">
                <a:solidFill>
                  <a:srgbClr val="333333"/>
                </a:solidFill>
                <a:latin typeface="Montserrat"/>
                <a:ea typeface="Montserrat"/>
                <a:cs typeface="Montserrat"/>
                <a:sym typeface="Montserrat"/>
              </a:rPr>
              <a:t>For example lithium in batteries could power thousands of electric cars </a:t>
            </a:r>
            <a:endParaRPr sz="1800">
              <a:solidFill>
                <a:srgbClr val="333333"/>
              </a:solidFill>
              <a:latin typeface="Montserrat"/>
              <a:ea typeface="Montserrat"/>
              <a:cs typeface="Montserrat"/>
              <a:sym typeface="Montserra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pic>
        <p:nvPicPr>
          <p:cNvPr descr="A canyon with a mountain in the background&#10;&#10;Description automatically generated" id="356" name="Google Shape;356;p65"/>
          <p:cNvPicPr preferRelativeResize="0"/>
          <p:nvPr/>
        </p:nvPicPr>
        <p:blipFill rotWithShape="1">
          <a:blip r:embed="rId3">
            <a:alphaModFix/>
          </a:blip>
          <a:srcRect b="1987" l="40159" r="15173" t="1978"/>
          <a:stretch/>
        </p:blipFill>
        <p:spPr>
          <a:xfrm>
            <a:off x="4572000" y="0"/>
            <a:ext cx="4572000" cy="5143500"/>
          </a:xfrm>
          <a:prstGeom prst="rect">
            <a:avLst/>
          </a:prstGeom>
          <a:noFill/>
          <a:ln>
            <a:noFill/>
          </a:ln>
        </p:spPr>
      </p:pic>
      <p:sp>
        <p:nvSpPr>
          <p:cNvPr id="357" name="Google Shape;357;p65"/>
          <p:cNvSpPr/>
          <p:nvPr/>
        </p:nvSpPr>
        <p:spPr>
          <a:xfrm>
            <a:off x="226225" y="196625"/>
            <a:ext cx="4261200" cy="1371600"/>
          </a:xfrm>
          <a:prstGeom prst="rect">
            <a:avLst/>
          </a:prstGeom>
          <a:solidFill>
            <a:schemeClr val="lt1">
              <a:alpha val="69800"/>
            </a:scheme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2500">
                <a:solidFill>
                  <a:srgbClr val="DB0080"/>
                </a:solidFill>
                <a:latin typeface="Montserrat"/>
                <a:ea typeface="Montserrat"/>
                <a:cs typeface="Montserrat"/>
                <a:sym typeface="Montserrat"/>
              </a:rPr>
              <a:t>Environmental damage</a:t>
            </a:r>
            <a:endParaRPr b="1" sz="2500">
              <a:solidFill>
                <a:srgbClr val="DB0080"/>
              </a:solidFill>
              <a:latin typeface="Montserrat"/>
              <a:ea typeface="Montserrat"/>
              <a:cs typeface="Montserrat"/>
              <a:sym typeface="Montserrat"/>
            </a:endParaRPr>
          </a:p>
          <a:p>
            <a:pPr indent="0" lvl="0" marL="0" rtl="0" algn="ctr">
              <a:lnSpc>
                <a:spcPct val="115000"/>
              </a:lnSpc>
              <a:spcBef>
                <a:spcPts val="0"/>
              </a:spcBef>
              <a:spcAft>
                <a:spcPts val="0"/>
              </a:spcAft>
              <a:buNone/>
            </a:pPr>
            <a:r>
              <a:t/>
            </a:r>
            <a:endParaRPr b="1">
              <a:solidFill>
                <a:srgbClr val="DB0080"/>
              </a:solidFill>
              <a:latin typeface="Montserrat"/>
              <a:ea typeface="Montserrat"/>
              <a:cs typeface="Montserrat"/>
              <a:sym typeface="Montserrat"/>
            </a:endParaRPr>
          </a:p>
          <a:p>
            <a:pPr indent="0" lvl="0" marL="0" rtl="0" algn="ctr">
              <a:spcBef>
                <a:spcPts val="0"/>
              </a:spcBef>
              <a:spcAft>
                <a:spcPts val="0"/>
              </a:spcAft>
              <a:buNone/>
            </a:pPr>
            <a:r>
              <a:t/>
            </a:r>
            <a:endParaRPr b="1" sz="3600">
              <a:solidFill>
                <a:srgbClr val="DB0080"/>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b="1" sz="3600">
              <a:solidFill>
                <a:srgbClr val="DB0080"/>
              </a:solidFill>
              <a:latin typeface="Montserrat"/>
              <a:ea typeface="Montserrat"/>
              <a:cs typeface="Montserrat"/>
              <a:sym typeface="Montserrat"/>
            </a:endParaRPr>
          </a:p>
        </p:txBody>
      </p:sp>
      <p:sp>
        <p:nvSpPr>
          <p:cNvPr id="358" name="Google Shape;358;p65"/>
          <p:cNvSpPr txBox="1"/>
          <p:nvPr/>
        </p:nvSpPr>
        <p:spPr>
          <a:xfrm>
            <a:off x="202375" y="815275"/>
            <a:ext cx="4308900" cy="3706500"/>
          </a:xfrm>
          <a:prstGeom prst="rect">
            <a:avLst/>
          </a:prstGeom>
          <a:noFill/>
          <a:ln>
            <a:noFill/>
          </a:ln>
        </p:spPr>
        <p:txBody>
          <a:bodyPr anchorCtr="0" anchor="t" bIns="91425" lIns="91425" spcFirstLastPara="1" rIns="91425" wrap="square" tIns="91425">
            <a:spAutoFit/>
          </a:bodyPr>
          <a:lstStyle/>
          <a:p>
            <a:pPr indent="-323850" lvl="0" marL="457200" rtl="0" algn="l">
              <a:lnSpc>
                <a:spcPct val="150000"/>
              </a:lnSpc>
              <a:spcBef>
                <a:spcPts val="0"/>
              </a:spcBef>
              <a:spcAft>
                <a:spcPts val="0"/>
              </a:spcAft>
              <a:buClr>
                <a:srgbClr val="333333"/>
              </a:buClr>
              <a:buSzPts val="1500"/>
              <a:buFont typeface="Montserrat"/>
              <a:buChar char="●"/>
            </a:pPr>
            <a:r>
              <a:rPr lang="en-GB" sz="1800">
                <a:solidFill>
                  <a:srgbClr val="333333"/>
                </a:solidFill>
                <a:latin typeface="Montserrat"/>
                <a:ea typeface="Montserrat"/>
                <a:cs typeface="Montserrat"/>
                <a:sym typeface="Montserrat"/>
              </a:rPr>
              <a:t>Mining new metals creates  CO2 emissions and damages the environment </a:t>
            </a:r>
            <a:endParaRPr sz="1800">
              <a:solidFill>
                <a:srgbClr val="333333"/>
              </a:solidFill>
              <a:latin typeface="Montserrat"/>
              <a:ea typeface="Montserrat"/>
              <a:cs typeface="Montserrat"/>
              <a:sym typeface="Montserrat"/>
            </a:endParaRPr>
          </a:p>
          <a:p>
            <a:pPr indent="0" lvl="0" marL="0" rtl="0" algn="l">
              <a:lnSpc>
                <a:spcPct val="150000"/>
              </a:lnSpc>
              <a:spcBef>
                <a:spcPts val="1200"/>
              </a:spcBef>
              <a:spcAft>
                <a:spcPts val="0"/>
              </a:spcAft>
              <a:buNone/>
            </a:pPr>
            <a:r>
              <a:t/>
            </a:r>
            <a:endParaRPr sz="1800">
              <a:solidFill>
                <a:srgbClr val="333333"/>
              </a:solidFill>
              <a:latin typeface="Montserrat"/>
              <a:ea typeface="Montserrat"/>
              <a:cs typeface="Montserrat"/>
              <a:sym typeface="Montserrat"/>
            </a:endParaRPr>
          </a:p>
          <a:p>
            <a:pPr indent="-342900" lvl="0" marL="457200" rtl="0" algn="l">
              <a:lnSpc>
                <a:spcPct val="115000"/>
              </a:lnSpc>
              <a:spcBef>
                <a:spcPts val="1200"/>
              </a:spcBef>
              <a:spcAft>
                <a:spcPts val="0"/>
              </a:spcAft>
              <a:buClr>
                <a:srgbClr val="333333"/>
              </a:buClr>
              <a:buSzPts val="1800"/>
              <a:buFont typeface="Montserrat"/>
              <a:buChar char="●"/>
            </a:pPr>
            <a:r>
              <a:rPr lang="en-GB" sz="1800">
                <a:solidFill>
                  <a:srgbClr val="333333"/>
                </a:solidFill>
                <a:latin typeface="Montserrat"/>
                <a:ea typeface="Montserrat"/>
                <a:cs typeface="Montserrat"/>
                <a:sym typeface="Montserrat"/>
              </a:rPr>
              <a:t>If all the binned electricals were recycled instead, we could save as much carbon emissions as taking </a:t>
            </a:r>
            <a:r>
              <a:rPr b="1" lang="en-GB" sz="1800">
                <a:solidFill>
                  <a:srgbClr val="333333"/>
                </a:solidFill>
                <a:latin typeface="Montserrat"/>
                <a:ea typeface="Montserrat"/>
                <a:cs typeface="Montserrat"/>
                <a:sym typeface="Montserrat"/>
              </a:rPr>
              <a:t>3.8 million cars off the road </a:t>
            </a:r>
            <a:r>
              <a:rPr lang="en-GB" sz="1800">
                <a:solidFill>
                  <a:srgbClr val="333333"/>
                </a:solidFill>
                <a:latin typeface="Montserrat"/>
                <a:ea typeface="Montserrat"/>
                <a:cs typeface="Montserrat"/>
                <a:sym typeface="Montserrat"/>
              </a:rPr>
              <a:t>every year</a:t>
            </a:r>
            <a:endParaRPr sz="1800">
              <a:solidFill>
                <a:srgbClr val="333333"/>
              </a:solidFill>
              <a:latin typeface="Montserrat"/>
              <a:ea typeface="Montserrat"/>
              <a:cs typeface="Montserrat"/>
              <a:sym typeface="Montserrat"/>
            </a:endParaRPr>
          </a:p>
        </p:txBody>
      </p:sp>
      <p:sp>
        <p:nvSpPr>
          <p:cNvPr id="359" name="Google Shape;359;p65"/>
          <p:cNvSpPr txBox="1"/>
          <p:nvPr/>
        </p:nvSpPr>
        <p:spPr>
          <a:xfrm>
            <a:off x="513200" y="4346100"/>
            <a:ext cx="3935100" cy="3078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i="1" lang="en-GB" sz="800">
                <a:solidFill>
                  <a:srgbClr val="222222"/>
                </a:solidFill>
                <a:latin typeface="Montserrat"/>
                <a:ea typeface="Montserrat"/>
                <a:cs typeface="Montserrat"/>
                <a:sym typeface="Montserrat"/>
              </a:rPr>
              <a:t>Source:</a:t>
            </a:r>
            <a:r>
              <a:rPr i="1" lang="en-GB" sz="800" u="sng">
                <a:solidFill>
                  <a:srgbClr val="333333"/>
                </a:solidFill>
                <a:latin typeface="Montserrat"/>
                <a:ea typeface="Montserrat"/>
                <a:cs typeface="Montserrat"/>
                <a:sym typeface="Montserrat"/>
                <a:hlinkClick r:id="rId4">
                  <a:extLst>
                    <a:ext uri="{A12FA001-AC4F-418D-AE19-62706E023703}">
                      <ahyp:hlinkClr val="tx"/>
                    </a:ext>
                  </a:extLst>
                </a:hlinkClick>
              </a:rPr>
              <a:t>Material Focus</a:t>
            </a:r>
            <a:endParaRPr i="1" sz="800">
              <a:solidFill>
                <a:srgbClr val="333333"/>
              </a:solidFill>
              <a:highlight>
                <a:srgbClr val="FFFFFF"/>
              </a:highlight>
              <a:latin typeface="Montserrat"/>
              <a:ea typeface="Montserrat"/>
              <a:cs typeface="Montserrat"/>
              <a:sym typeface="Montserrat"/>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pic>
        <p:nvPicPr>
          <p:cNvPr id="364" name="Google Shape;364;p66"/>
          <p:cNvPicPr preferRelativeResize="0"/>
          <p:nvPr/>
        </p:nvPicPr>
        <p:blipFill rotWithShape="1">
          <a:blip r:embed="rId3">
            <a:alphaModFix/>
          </a:blip>
          <a:srcRect b="0" l="0" r="32619" t="0"/>
          <a:stretch/>
        </p:blipFill>
        <p:spPr>
          <a:xfrm>
            <a:off x="0" y="6475"/>
            <a:ext cx="4572000" cy="5130550"/>
          </a:xfrm>
          <a:prstGeom prst="rect">
            <a:avLst/>
          </a:prstGeom>
          <a:noFill/>
          <a:ln>
            <a:noFill/>
          </a:ln>
        </p:spPr>
      </p:pic>
      <p:sp>
        <p:nvSpPr>
          <p:cNvPr id="365" name="Google Shape;365;p66"/>
          <p:cNvSpPr/>
          <p:nvPr/>
        </p:nvSpPr>
        <p:spPr>
          <a:xfrm>
            <a:off x="4713675" y="101425"/>
            <a:ext cx="2747700" cy="853800"/>
          </a:xfrm>
          <a:prstGeom prst="rect">
            <a:avLst/>
          </a:prstGeom>
          <a:solidFill>
            <a:schemeClr val="lt1">
              <a:alpha val="69800"/>
            </a:schemeClr>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GB" sz="2500">
                <a:solidFill>
                  <a:srgbClr val="DB0080"/>
                </a:solidFill>
                <a:latin typeface="Montserrat"/>
                <a:ea typeface="Montserrat"/>
                <a:cs typeface="Montserrat"/>
                <a:sym typeface="Montserrat"/>
              </a:rPr>
              <a:t>Financial loss</a:t>
            </a:r>
            <a:endParaRPr sz="2500">
              <a:solidFill>
                <a:srgbClr val="434343"/>
              </a:solidFill>
              <a:latin typeface="Montserrat Light"/>
              <a:ea typeface="Montserrat Light"/>
              <a:cs typeface="Montserrat Light"/>
              <a:sym typeface="Montserrat Light"/>
            </a:endParaRPr>
          </a:p>
        </p:txBody>
      </p:sp>
      <p:sp>
        <p:nvSpPr>
          <p:cNvPr id="366" name="Google Shape;366;p66"/>
          <p:cNvSpPr txBox="1"/>
          <p:nvPr>
            <p:ph idx="1" type="subTitle"/>
          </p:nvPr>
        </p:nvSpPr>
        <p:spPr>
          <a:xfrm>
            <a:off x="171225" y="4875750"/>
            <a:ext cx="8985900" cy="85500"/>
          </a:xfrm>
          <a:prstGeom prst="rect">
            <a:avLst/>
          </a:prstGeom>
        </p:spPr>
        <p:txBody>
          <a:bodyPr anchorCtr="0" anchor="t" bIns="0" lIns="0" spcFirstLastPara="1" rIns="0" wrap="square" tIns="0">
            <a:normAutofit fontScale="92500"/>
          </a:bodyPr>
          <a:lstStyle/>
          <a:p>
            <a:pPr indent="0" lvl="0" marL="0" rtl="0" algn="l">
              <a:spcBef>
                <a:spcPts val="0"/>
              </a:spcBef>
              <a:spcAft>
                <a:spcPts val="1200"/>
              </a:spcAft>
              <a:buNone/>
            </a:pPr>
            <a:r>
              <a:t/>
            </a:r>
            <a:endParaRPr/>
          </a:p>
        </p:txBody>
      </p:sp>
      <p:sp>
        <p:nvSpPr>
          <p:cNvPr id="367" name="Google Shape;367;p66"/>
          <p:cNvSpPr txBox="1"/>
          <p:nvPr/>
        </p:nvSpPr>
        <p:spPr>
          <a:xfrm>
            <a:off x="4864075" y="593850"/>
            <a:ext cx="3908100" cy="3955800"/>
          </a:xfrm>
          <a:prstGeom prst="rect">
            <a:avLst/>
          </a:prstGeom>
          <a:noFill/>
          <a:ln>
            <a:noFill/>
          </a:ln>
        </p:spPr>
        <p:txBody>
          <a:bodyPr anchorCtr="0" anchor="t" bIns="91425" lIns="91425" spcFirstLastPara="1" rIns="91425" wrap="square" tIns="91425">
            <a:spAutoFit/>
          </a:bodyPr>
          <a:lstStyle/>
          <a:p>
            <a:pPr indent="-342900" lvl="0" marL="457200" rtl="0" algn="l">
              <a:lnSpc>
                <a:spcPct val="115000"/>
              </a:lnSpc>
              <a:spcBef>
                <a:spcPts val="0"/>
              </a:spcBef>
              <a:spcAft>
                <a:spcPts val="0"/>
              </a:spcAft>
              <a:buClr>
                <a:srgbClr val="333333"/>
              </a:buClr>
              <a:buSzPts val="1800"/>
              <a:buFont typeface="Montserrat"/>
              <a:buChar char="●"/>
            </a:pPr>
            <a:r>
              <a:rPr lang="en-GB" sz="1800">
                <a:solidFill>
                  <a:srgbClr val="333333"/>
                </a:solidFill>
                <a:latin typeface="Montserrat"/>
                <a:ea typeface="Montserrat"/>
                <a:cs typeface="Montserrat"/>
                <a:sym typeface="Montserrat"/>
              </a:rPr>
              <a:t>Discarded or hoarded household electricals cost the UK economy </a:t>
            </a:r>
            <a:r>
              <a:rPr b="1" lang="en-GB" sz="1800">
                <a:solidFill>
                  <a:srgbClr val="333333"/>
                </a:solidFill>
                <a:latin typeface="Montserrat"/>
                <a:ea typeface="Montserrat"/>
                <a:cs typeface="Montserrat"/>
                <a:sym typeface="Montserrat"/>
              </a:rPr>
              <a:t>£488 million a year </a:t>
            </a:r>
            <a:r>
              <a:rPr lang="en-GB" sz="1800">
                <a:solidFill>
                  <a:srgbClr val="333333"/>
                </a:solidFill>
                <a:latin typeface="Montserrat"/>
                <a:ea typeface="Montserrat"/>
                <a:cs typeface="Montserrat"/>
                <a:sym typeface="Montserrat"/>
              </a:rPr>
              <a:t>in lost </a:t>
            </a:r>
            <a:r>
              <a:rPr lang="en-GB" sz="1800">
                <a:solidFill>
                  <a:srgbClr val="333333"/>
                </a:solidFill>
                <a:latin typeface="Montserrat"/>
                <a:ea typeface="Montserrat"/>
                <a:cs typeface="Montserrat"/>
                <a:sym typeface="Montserrat"/>
              </a:rPr>
              <a:t>valuable</a:t>
            </a:r>
            <a:r>
              <a:rPr lang="en-GB" sz="1800">
                <a:solidFill>
                  <a:srgbClr val="333333"/>
                </a:solidFill>
                <a:latin typeface="Montserrat"/>
                <a:ea typeface="Montserrat"/>
                <a:cs typeface="Montserrat"/>
                <a:sym typeface="Montserrat"/>
              </a:rPr>
              <a:t> materials </a:t>
            </a:r>
            <a:endParaRPr sz="1800">
              <a:solidFill>
                <a:srgbClr val="333333"/>
              </a:solidFill>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800">
              <a:solidFill>
                <a:srgbClr val="333333"/>
              </a:solidFill>
              <a:latin typeface="Montserrat"/>
              <a:ea typeface="Montserrat"/>
              <a:cs typeface="Montserrat"/>
              <a:sym typeface="Montserrat"/>
            </a:endParaRPr>
          </a:p>
          <a:p>
            <a:pPr indent="-342900" lvl="0" marL="457200" rtl="0" algn="l">
              <a:lnSpc>
                <a:spcPct val="115000"/>
              </a:lnSpc>
              <a:spcBef>
                <a:spcPts val="1200"/>
              </a:spcBef>
              <a:spcAft>
                <a:spcPts val="0"/>
              </a:spcAft>
              <a:buClr>
                <a:srgbClr val="333333"/>
              </a:buClr>
              <a:buSzPts val="1800"/>
              <a:buFont typeface="Montserrat"/>
              <a:buChar char="●"/>
            </a:pPr>
            <a:r>
              <a:rPr lang="en-GB" sz="1800">
                <a:solidFill>
                  <a:srgbClr val="333333"/>
                </a:solidFill>
                <a:latin typeface="Montserrat"/>
                <a:ea typeface="Montserrat"/>
                <a:cs typeface="Montserrat"/>
                <a:sym typeface="Montserrat"/>
              </a:rPr>
              <a:t>Electricals</a:t>
            </a:r>
            <a:r>
              <a:rPr lang="en-GB" sz="1800">
                <a:solidFill>
                  <a:srgbClr val="333333"/>
                </a:solidFill>
                <a:latin typeface="Montserrat"/>
                <a:ea typeface="Montserrat"/>
                <a:cs typeface="Montserrat"/>
                <a:sym typeface="Montserrat"/>
              </a:rPr>
              <a:t> that are thrown away could be donated or sold and make a </a:t>
            </a:r>
            <a:r>
              <a:rPr lang="en-GB" sz="1800">
                <a:solidFill>
                  <a:srgbClr val="333333"/>
                </a:solidFill>
                <a:latin typeface="Montserrat"/>
                <a:ea typeface="Montserrat"/>
                <a:cs typeface="Montserrat"/>
                <a:sym typeface="Montserrat"/>
              </a:rPr>
              <a:t>difference</a:t>
            </a:r>
            <a:r>
              <a:rPr lang="en-GB" sz="1800">
                <a:solidFill>
                  <a:srgbClr val="333333"/>
                </a:solidFill>
                <a:latin typeface="Montserrat"/>
                <a:ea typeface="Montserrat"/>
                <a:cs typeface="Montserrat"/>
                <a:sym typeface="Montserrat"/>
              </a:rPr>
              <a:t> to </a:t>
            </a:r>
            <a:r>
              <a:rPr lang="en-GB" sz="1800">
                <a:solidFill>
                  <a:srgbClr val="333333"/>
                </a:solidFill>
                <a:latin typeface="Montserrat"/>
                <a:ea typeface="Montserrat"/>
                <a:cs typeface="Montserrat"/>
                <a:sym typeface="Montserrat"/>
              </a:rPr>
              <a:t>people's</a:t>
            </a:r>
            <a:r>
              <a:rPr lang="en-GB" sz="1800">
                <a:solidFill>
                  <a:srgbClr val="333333"/>
                </a:solidFill>
                <a:latin typeface="Montserrat"/>
                <a:ea typeface="Montserrat"/>
                <a:cs typeface="Montserrat"/>
                <a:sym typeface="Montserrat"/>
              </a:rPr>
              <a:t> lives who can’t </a:t>
            </a:r>
            <a:r>
              <a:rPr lang="en-GB" sz="1800">
                <a:solidFill>
                  <a:srgbClr val="333333"/>
                </a:solidFill>
                <a:latin typeface="Montserrat"/>
                <a:ea typeface="Montserrat"/>
                <a:cs typeface="Montserrat"/>
                <a:sym typeface="Montserrat"/>
              </a:rPr>
              <a:t>afford</a:t>
            </a:r>
            <a:r>
              <a:rPr lang="en-GB" sz="1800">
                <a:solidFill>
                  <a:srgbClr val="333333"/>
                </a:solidFill>
                <a:latin typeface="Montserrat"/>
                <a:ea typeface="Montserrat"/>
                <a:cs typeface="Montserrat"/>
                <a:sym typeface="Montserrat"/>
              </a:rPr>
              <a:t> them new</a:t>
            </a:r>
            <a:endParaRPr sz="1800">
              <a:solidFill>
                <a:srgbClr val="333333"/>
              </a:solidFill>
              <a:latin typeface="Montserrat"/>
              <a:ea typeface="Montserrat"/>
              <a:cs typeface="Montserrat"/>
              <a:sym typeface="Montserrat"/>
            </a:endParaRPr>
          </a:p>
        </p:txBody>
      </p:sp>
      <p:sp>
        <p:nvSpPr>
          <p:cNvPr id="368" name="Google Shape;368;p66"/>
          <p:cNvSpPr txBox="1"/>
          <p:nvPr/>
        </p:nvSpPr>
        <p:spPr>
          <a:xfrm>
            <a:off x="5935700" y="4387525"/>
            <a:ext cx="3000000" cy="3078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i="1" lang="en-GB" sz="800">
                <a:solidFill>
                  <a:srgbClr val="222222"/>
                </a:solidFill>
                <a:latin typeface="Montserrat"/>
                <a:ea typeface="Montserrat"/>
                <a:cs typeface="Montserrat"/>
                <a:sym typeface="Montserrat"/>
              </a:rPr>
              <a:t>Source: </a:t>
            </a:r>
            <a:r>
              <a:rPr i="1" lang="en-GB" sz="800" u="sng">
                <a:solidFill>
                  <a:srgbClr val="333333"/>
                </a:solidFill>
                <a:latin typeface="Montserrat"/>
                <a:ea typeface="Montserrat"/>
                <a:cs typeface="Montserrat"/>
                <a:sym typeface="Montserrat"/>
                <a:hlinkClick r:id="rId4">
                  <a:extLst>
                    <a:ext uri="{A12FA001-AC4F-418D-AE19-62706E023703}">
                      <ahyp:hlinkClr val="tx"/>
                    </a:ext>
                  </a:extLst>
                </a:hlinkClick>
              </a:rPr>
              <a:t>Material Focus</a:t>
            </a:r>
            <a:endParaRPr i="1" sz="800">
              <a:solidFill>
                <a:srgbClr val="333333"/>
              </a:solidFill>
              <a:highlight>
                <a:srgbClr val="FFFFFF"/>
              </a:highlight>
              <a:latin typeface="Montserrat"/>
              <a:ea typeface="Montserrat"/>
              <a:cs typeface="Montserrat"/>
              <a:sym typeface="Montserra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p67"/>
          <p:cNvSpPr txBox="1"/>
          <p:nvPr/>
        </p:nvSpPr>
        <p:spPr>
          <a:xfrm>
            <a:off x="326400" y="267075"/>
            <a:ext cx="8631000" cy="60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But… Anything with a plug, battery or cable can be recycled!</a:t>
            </a:r>
            <a:endParaRPr b="1" sz="2000">
              <a:solidFill>
                <a:srgbClr val="DB0080"/>
              </a:solidFill>
              <a:latin typeface="Montserrat"/>
              <a:ea typeface="Montserrat"/>
              <a:cs typeface="Montserrat"/>
              <a:sym typeface="Montserrat"/>
            </a:endParaRPr>
          </a:p>
        </p:txBody>
      </p:sp>
      <p:pic>
        <p:nvPicPr>
          <p:cNvPr id="374" name="Google Shape;374;p67"/>
          <p:cNvPicPr preferRelativeResize="0"/>
          <p:nvPr/>
        </p:nvPicPr>
        <p:blipFill rotWithShape="1">
          <a:blip r:embed="rId3">
            <a:alphaModFix/>
          </a:blip>
          <a:srcRect b="16298" l="38412" r="13989" t="16129"/>
          <a:stretch/>
        </p:blipFill>
        <p:spPr>
          <a:xfrm>
            <a:off x="5130350" y="767594"/>
            <a:ext cx="3723773" cy="3871084"/>
          </a:xfrm>
          <a:prstGeom prst="rect">
            <a:avLst/>
          </a:prstGeom>
          <a:noFill/>
          <a:ln>
            <a:noFill/>
          </a:ln>
        </p:spPr>
      </p:pic>
      <p:pic>
        <p:nvPicPr>
          <p:cNvPr id="375" name="Google Shape;375;p67"/>
          <p:cNvPicPr preferRelativeResize="0"/>
          <p:nvPr/>
        </p:nvPicPr>
        <p:blipFill>
          <a:blip r:embed="rId4">
            <a:alphaModFix/>
          </a:blip>
          <a:stretch>
            <a:fillRect/>
          </a:stretch>
        </p:blipFill>
        <p:spPr>
          <a:xfrm>
            <a:off x="416700" y="865114"/>
            <a:ext cx="4571999" cy="367604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0080"/>
        </a:solidFill>
      </p:bgPr>
    </p:bg>
    <p:spTree>
      <p:nvGrpSpPr>
        <p:cNvPr id="379" name="Shape 379"/>
        <p:cNvGrpSpPr/>
        <p:nvPr/>
      </p:nvGrpSpPr>
      <p:grpSpPr>
        <a:xfrm>
          <a:off x="0" y="0"/>
          <a:ext cx="0" cy="0"/>
          <a:chOff x="0" y="0"/>
          <a:chExt cx="0" cy="0"/>
        </a:xfrm>
      </p:grpSpPr>
      <p:sp>
        <p:nvSpPr>
          <p:cNvPr id="380" name="Google Shape;380;p68"/>
          <p:cNvSpPr txBox="1"/>
          <p:nvPr>
            <p:ph type="title"/>
          </p:nvPr>
        </p:nvSpPr>
        <p:spPr>
          <a:xfrm>
            <a:off x="9850" y="2146950"/>
            <a:ext cx="9144000" cy="6453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GB">
                <a:latin typeface="Montserrat"/>
                <a:ea typeface="Montserrat"/>
                <a:cs typeface="Montserrat"/>
                <a:sym typeface="Montserrat"/>
              </a:rPr>
              <a:t>What about the batteries hidden inside electricals?</a:t>
            </a:r>
            <a:endParaRPr b="1">
              <a:latin typeface="Montserrat"/>
              <a:ea typeface="Montserrat"/>
              <a:cs typeface="Montserrat"/>
              <a:sym typeface="Montserrat"/>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sp>
        <p:nvSpPr>
          <p:cNvPr id="385" name="Google Shape;385;p69"/>
          <p:cNvSpPr txBox="1"/>
          <p:nvPr>
            <p:ph idx="1" type="subTitle"/>
          </p:nvPr>
        </p:nvSpPr>
        <p:spPr>
          <a:xfrm>
            <a:off x="171225" y="4875750"/>
            <a:ext cx="8985900" cy="85500"/>
          </a:xfrm>
          <a:prstGeom prst="rect">
            <a:avLst/>
          </a:prstGeom>
        </p:spPr>
        <p:txBody>
          <a:bodyPr anchorCtr="0" anchor="t" bIns="0" lIns="0" spcFirstLastPara="1" rIns="0" wrap="square" tIns="0">
            <a:normAutofit fontScale="92500"/>
          </a:bodyPr>
          <a:lstStyle/>
          <a:p>
            <a:pPr indent="0" lvl="0" marL="0" rtl="0" algn="l">
              <a:spcBef>
                <a:spcPts val="0"/>
              </a:spcBef>
              <a:spcAft>
                <a:spcPts val="1200"/>
              </a:spcAft>
              <a:buNone/>
            </a:pPr>
            <a:r>
              <a:t/>
            </a:r>
            <a:endParaRPr/>
          </a:p>
        </p:txBody>
      </p:sp>
      <p:sp>
        <p:nvSpPr>
          <p:cNvPr id="386" name="Google Shape;386;p69"/>
          <p:cNvSpPr txBox="1"/>
          <p:nvPr>
            <p:ph type="title"/>
          </p:nvPr>
        </p:nvSpPr>
        <p:spPr>
          <a:xfrm>
            <a:off x="433925" y="316325"/>
            <a:ext cx="8171700" cy="4488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387" name="Google Shape;387;p69"/>
          <p:cNvSpPr txBox="1"/>
          <p:nvPr>
            <p:ph idx="2" type="body"/>
          </p:nvPr>
        </p:nvSpPr>
        <p:spPr>
          <a:xfrm>
            <a:off x="342625" y="934600"/>
            <a:ext cx="8460900" cy="36108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388" name="Google Shape;388;p69"/>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0080"/>
        </a:solidFill>
      </p:bgPr>
    </p:bg>
    <p:spTree>
      <p:nvGrpSpPr>
        <p:cNvPr id="392" name="Shape 392"/>
        <p:cNvGrpSpPr/>
        <p:nvPr/>
      </p:nvGrpSpPr>
      <p:grpSpPr>
        <a:xfrm>
          <a:off x="0" y="0"/>
          <a:ext cx="0" cy="0"/>
          <a:chOff x="0" y="0"/>
          <a:chExt cx="0" cy="0"/>
        </a:xfrm>
      </p:grpSpPr>
      <p:sp>
        <p:nvSpPr>
          <p:cNvPr id="393" name="Google Shape;393;p70"/>
          <p:cNvSpPr txBox="1"/>
          <p:nvPr>
            <p:ph type="title"/>
          </p:nvPr>
        </p:nvSpPr>
        <p:spPr>
          <a:xfrm>
            <a:off x="9850" y="2146950"/>
            <a:ext cx="9144000" cy="6453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b="1" lang="en-GB">
                <a:latin typeface="Montserrat"/>
                <a:ea typeface="Montserrat"/>
                <a:cs typeface="Montserrat"/>
                <a:sym typeface="Montserrat"/>
              </a:rPr>
              <a:t>What can you do to help with e-waste?</a:t>
            </a:r>
            <a:endParaRPr b="1">
              <a:latin typeface="Montserrat"/>
              <a:ea typeface="Montserrat"/>
              <a:cs typeface="Montserrat"/>
              <a:sym typeface="Montserrat"/>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7" name="Shape 397"/>
        <p:cNvGrpSpPr/>
        <p:nvPr/>
      </p:nvGrpSpPr>
      <p:grpSpPr>
        <a:xfrm>
          <a:off x="0" y="0"/>
          <a:ext cx="0" cy="0"/>
          <a:chOff x="0" y="0"/>
          <a:chExt cx="0" cy="0"/>
        </a:xfrm>
      </p:grpSpPr>
      <p:sp>
        <p:nvSpPr>
          <p:cNvPr id="398" name="Google Shape;398;p71"/>
          <p:cNvSpPr txBox="1"/>
          <p:nvPr>
            <p:ph idx="2" type="body"/>
          </p:nvPr>
        </p:nvSpPr>
        <p:spPr>
          <a:xfrm>
            <a:off x="433925" y="1631425"/>
            <a:ext cx="7087800" cy="2138400"/>
          </a:xfrm>
          <a:prstGeom prst="rect">
            <a:avLst/>
          </a:prstGeom>
        </p:spPr>
        <p:txBody>
          <a:bodyPr anchorCtr="0" anchor="t" bIns="91425" lIns="91425" spcFirstLastPara="1" rIns="91425" wrap="square" tIns="91425">
            <a:normAutofit/>
          </a:bodyPr>
          <a:lstStyle/>
          <a:p>
            <a:pPr indent="-355600" lvl="0" marL="457200" rtl="0" algn="l">
              <a:lnSpc>
                <a:spcPct val="150000"/>
              </a:lnSpc>
              <a:spcBef>
                <a:spcPts val="0"/>
              </a:spcBef>
              <a:spcAft>
                <a:spcPts val="0"/>
              </a:spcAft>
              <a:buClr>
                <a:srgbClr val="333333"/>
              </a:buClr>
              <a:buSzPts val="2000"/>
              <a:buChar char="●"/>
            </a:pPr>
            <a:r>
              <a:rPr lang="en-GB" sz="2000">
                <a:solidFill>
                  <a:srgbClr val="333333"/>
                </a:solidFill>
              </a:rPr>
              <a:t>Repair</a:t>
            </a:r>
            <a:endParaRPr sz="2000">
              <a:solidFill>
                <a:srgbClr val="333333"/>
              </a:solidFill>
            </a:endParaRPr>
          </a:p>
          <a:p>
            <a:pPr indent="-355600" lvl="0" marL="457200" rtl="0" algn="l">
              <a:lnSpc>
                <a:spcPct val="150000"/>
              </a:lnSpc>
              <a:spcBef>
                <a:spcPts val="0"/>
              </a:spcBef>
              <a:spcAft>
                <a:spcPts val="0"/>
              </a:spcAft>
              <a:buClr>
                <a:srgbClr val="333333"/>
              </a:buClr>
              <a:buSzPts val="2000"/>
              <a:buChar char="●"/>
            </a:pPr>
            <a:r>
              <a:rPr lang="en-GB" sz="2000">
                <a:solidFill>
                  <a:srgbClr val="333333"/>
                </a:solidFill>
              </a:rPr>
              <a:t>Donate </a:t>
            </a:r>
            <a:endParaRPr sz="2000">
              <a:solidFill>
                <a:srgbClr val="333333"/>
              </a:solidFill>
            </a:endParaRPr>
          </a:p>
          <a:p>
            <a:pPr indent="-355600" lvl="0" marL="457200" rtl="0" algn="l">
              <a:lnSpc>
                <a:spcPct val="150000"/>
              </a:lnSpc>
              <a:spcBef>
                <a:spcPts val="0"/>
              </a:spcBef>
              <a:spcAft>
                <a:spcPts val="0"/>
              </a:spcAft>
              <a:buClr>
                <a:srgbClr val="333333"/>
              </a:buClr>
              <a:buSzPts val="2000"/>
              <a:buChar char="●"/>
            </a:pPr>
            <a:r>
              <a:rPr lang="en-GB" sz="2000">
                <a:solidFill>
                  <a:srgbClr val="333333"/>
                </a:solidFill>
              </a:rPr>
              <a:t>Sell and buy second hand! </a:t>
            </a:r>
            <a:endParaRPr sz="2000">
              <a:solidFill>
                <a:srgbClr val="333333"/>
              </a:solidFill>
            </a:endParaRPr>
          </a:p>
          <a:p>
            <a:pPr indent="-355600" lvl="0" marL="457200" rtl="0" algn="l">
              <a:lnSpc>
                <a:spcPct val="150000"/>
              </a:lnSpc>
              <a:spcBef>
                <a:spcPts val="0"/>
              </a:spcBef>
              <a:spcAft>
                <a:spcPts val="0"/>
              </a:spcAft>
              <a:buClr>
                <a:srgbClr val="333333"/>
              </a:buClr>
              <a:buSzPts val="2000"/>
              <a:buChar char="●"/>
            </a:pPr>
            <a:r>
              <a:rPr lang="en-GB" sz="2000">
                <a:solidFill>
                  <a:srgbClr val="333333"/>
                </a:solidFill>
              </a:rPr>
              <a:t>Recycle them</a:t>
            </a:r>
            <a:endParaRPr sz="2000">
              <a:solidFill>
                <a:srgbClr val="333333"/>
              </a:solidFill>
            </a:endParaRPr>
          </a:p>
        </p:txBody>
      </p:sp>
      <p:sp>
        <p:nvSpPr>
          <p:cNvPr id="399" name="Google Shape;399;p71"/>
          <p:cNvSpPr txBox="1"/>
          <p:nvPr>
            <p:ph type="title"/>
          </p:nvPr>
        </p:nvSpPr>
        <p:spPr>
          <a:xfrm>
            <a:off x="433925" y="487975"/>
            <a:ext cx="5725200" cy="448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GB" sz="2500">
                <a:solidFill>
                  <a:srgbClr val="DB0080"/>
                </a:solidFill>
                <a:latin typeface="Montserrat"/>
                <a:ea typeface="Montserrat"/>
                <a:cs typeface="Montserrat"/>
                <a:sym typeface="Montserrat"/>
              </a:rPr>
              <a:t>Help your electricals </a:t>
            </a:r>
            <a:endParaRPr b="1" sz="2500">
              <a:solidFill>
                <a:srgbClr val="DB0080"/>
              </a:solidFill>
              <a:latin typeface="Montserrat"/>
              <a:ea typeface="Montserrat"/>
              <a:cs typeface="Montserrat"/>
              <a:sym typeface="Montserrat"/>
            </a:endParaRPr>
          </a:p>
          <a:p>
            <a:pPr indent="0" lvl="0" marL="0" rtl="0" algn="l">
              <a:spcBef>
                <a:spcPts val="0"/>
              </a:spcBef>
              <a:spcAft>
                <a:spcPts val="0"/>
              </a:spcAft>
              <a:buSzPts val="990"/>
              <a:buNone/>
            </a:pPr>
            <a:r>
              <a:rPr b="1" lang="en-GB" sz="2500">
                <a:solidFill>
                  <a:srgbClr val="DB0080"/>
                </a:solidFill>
                <a:latin typeface="Montserrat"/>
                <a:ea typeface="Montserrat"/>
                <a:cs typeface="Montserrat"/>
                <a:sym typeface="Montserrat"/>
              </a:rPr>
              <a:t>live fo</a:t>
            </a:r>
            <a:r>
              <a:rPr b="1" lang="en-GB" sz="2500">
                <a:solidFill>
                  <a:srgbClr val="DB0080"/>
                </a:solidFill>
                <a:latin typeface="Montserrat"/>
                <a:ea typeface="Montserrat"/>
                <a:cs typeface="Montserrat"/>
                <a:sym typeface="Montserrat"/>
              </a:rPr>
              <a:t>r </a:t>
            </a:r>
            <a:r>
              <a:rPr b="1" lang="en-GB" sz="2500">
                <a:solidFill>
                  <a:srgbClr val="DB0080"/>
                </a:solidFill>
                <a:latin typeface="Montserrat"/>
                <a:ea typeface="Montserrat"/>
                <a:cs typeface="Montserrat"/>
                <a:sym typeface="Montserrat"/>
              </a:rPr>
              <a:t>lon</a:t>
            </a:r>
            <a:r>
              <a:rPr b="1" lang="en-GB" sz="2500">
                <a:solidFill>
                  <a:srgbClr val="DB0080"/>
                </a:solidFill>
                <a:latin typeface="Montserrat"/>
                <a:ea typeface="Montserrat"/>
                <a:cs typeface="Montserrat"/>
                <a:sym typeface="Montserrat"/>
              </a:rPr>
              <a:t>ger</a:t>
            </a:r>
            <a:r>
              <a:rPr b="1" lang="en-GB" sz="2500">
                <a:solidFill>
                  <a:srgbClr val="DB0080"/>
                </a:solidFill>
                <a:latin typeface="Montserrat"/>
                <a:ea typeface="Montserrat"/>
                <a:cs typeface="Montserrat"/>
                <a:sym typeface="Montserrat"/>
              </a:rPr>
              <a:t>!</a:t>
            </a:r>
            <a:endParaRPr b="1" sz="2500">
              <a:solidFill>
                <a:srgbClr val="DB0080"/>
              </a:solidFill>
              <a:latin typeface="Montserrat"/>
              <a:ea typeface="Montserrat"/>
              <a:cs typeface="Montserrat"/>
              <a:sym typeface="Montserrat"/>
            </a:endParaRPr>
          </a:p>
        </p:txBody>
      </p:sp>
      <p:pic>
        <p:nvPicPr>
          <p:cNvPr id="400" name="Google Shape;400;p71" title="Mobile repair Header_708x566.jpeg"/>
          <p:cNvPicPr preferRelativeResize="0"/>
          <p:nvPr/>
        </p:nvPicPr>
        <p:blipFill rotWithShape="1">
          <a:blip r:embed="rId3">
            <a:alphaModFix/>
          </a:blip>
          <a:srcRect b="21267" l="0" r="5069" t="8309"/>
          <a:stretch/>
        </p:blipFill>
        <p:spPr>
          <a:xfrm>
            <a:off x="4572000" y="2432175"/>
            <a:ext cx="4572000" cy="2711325"/>
          </a:xfrm>
          <a:prstGeom prst="rect">
            <a:avLst/>
          </a:prstGeom>
          <a:noFill/>
          <a:ln>
            <a:noFill/>
          </a:ln>
        </p:spPr>
      </p:pic>
      <p:pic>
        <p:nvPicPr>
          <p:cNvPr id="401" name="Google Shape;401;p71" title="RecycleYorElectricals_Origami__01.jpg"/>
          <p:cNvPicPr preferRelativeResize="0"/>
          <p:nvPr/>
        </p:nvPicPr>
        <p:blipFill rotWithShape="1">
          <a:blip r:embed="rId4">
            <a:alphaModFix/>
          </a:blip>
          <a:srcRect b="0" l="0" r="0" t="20185"/>
          <a:stretch/>
        </p:blipFill>
        <p:spPr>
          <a:xfrm>
            <a:off x="4572000" y="0"/>
            <a:ext cx="4572001" cy="243217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5" name="Shape 405"/>
        <p:cNvGrpSpPr/>
        <p:nvPr/>
      </p:nvGrpSpPr>
      <p:grpSpPr>
        <a:xfrm>
          <a:off x="0" y="0"/>
          <a:ext cx="0" cy="0"/>
          <a:chOff x="0" y="0"/>
          <a:chExt cx="0" cy="0"/>
        </a:xfrm>
      </p:grpSpPr>
      <p:sp>
        <p:nvSpPr>
          <p:cNvPr id="406" name="Google Shape;406;p72"/>
          <p:cNvSpPr txBox="1"/>
          <p:nvPr>
            <p:ph idx="1" type="subTitle"/>
          </p:nvPr>
        </p:nvSpPr>
        <p:spPr>
          <a:xfrm>
            <a:off x="171225" y="4875750"/>
            <a:ext cx="8985900" cy="85500"/>
          </a:xfrm>
          <a:prstGeom prst="rect">
            <a:avLst/>
          </a:prstGeom>
        </p:spPr>
        <p:txBody>
          <a:bodyPr anchorCtr="0" anchor="t" bIns="0" lIns="0" spcFirstLastPara="1" rIns="0" wrap="square" tIns="0">
            <a:normAutofit fontScale="92500"/>
          </a:bodyPr>
          <a:lstStyle/>
          <a:p>
            <a:pPr indent="0" lvl="0" marL="0" rtl="0" algn="l">
              <a:spcBef>
                <a:spcPts val="0"/>
              </a:spcBef>
              <a:spcAft>
                <a:spcPts val="1200"/>
              </a:spcAft>
              <a:buNone/>
            </a:pPr>
            <a:r>
              <a:t/>
            </a:r>
            <a:endParaRPr/>
          </a:p>
        </p:txBody>
      </p:sp>
      <p:sp>
        <p:nvSpPr>
          <p:cNvPr id="407" name="Google Shape;407;p72"/>
          <p:cNvSpPr txBox="1"/>
          <p:nvPr>
            <p:ph type="title"/>
          </p:nvPr>
        </p:nvSpPr>
        <p:spPr>
          <a:xfrm>
            <a:off x="433925" y="221075"/>
            <a:ext cx="8171700" cy="4488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GB">
                <a:solidFill>
                  <a:srgbClr val="ED008C"/>
                </a:solidFill>
                <a:latin typeface="Montserrat"/>
                <a:ea typeface="Montserrat"/>
                <a:cs typeface="Montserrat"/>
                <a:sym typeface="Montserrat"/>
              </a:rPr>
              <a:t>How does electrical recycling work?</a:t>
            </a:r>
            <a:endParaRPr b="1">
              <a:solidFill>
                <a:srgbClr val="ED008C"/>
              </a:solidFill>
              <a:latin typeface="Montserrat"/>
              <a:ea typeface="Montserrat"/>
              <a:cs typeface="Montserrat"/>
              <a:sym typeface="Montserrat"/>
            </a:endParaRPr>
          </a:p>
        </p:txBody>
      </p:sp>
      <p:pic>
        <p:nvPicPr>
          <p:cNvPr descr="HypnoCat is a mesmerising pink fluffy cat with hypnotic superpowers and one mission - to hypnotise the UK into recycling their electricals!&#10;&#10;If you've ever wondered what happens when you recycle your old electrical items - wonder no more! HypnoCat is here to explain the whole process from top to tail.&#10;&#10;#RecycleYourElectricals #AskHypnoCat" id="408" name="Google Shape;408;p72" title="How are electronics recycled? Ask HypnoCat!">
            <a:hlinkClick r:id="rId3"/>
          </p:cNvPr>
          <p:cNvPicPr preferRelativeResize="0"/>
          <p:nvPr/>
        </p:nvPicPr>
        <p:blipFill>
          <a:blip r:embed="rId4">
            <a:alphaModFix/>
          </a:blip>
          <a:stretch>
            <a:fillRect/>
          </a:stretch>
        </p:blipFill>
        <p:spPr>
          <a:xfrm>
            <a:off x="1113638" y="759400"/>
            <a:ext cx="6916715" cy="38906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8"/>
                                        </p:tgtEl>
                                        <p:attrNameLst>
                                          <p:attrName>style.visibility</p:attrName>
                                        </p:attrNameLst>
                                      </p:cBhvr>
                                      <p:to>
                                        <p:strVal val="visible"/>
                                      </p:to>
                                    </p:set>
                                    <p:animEffect filter="fade" transition="in">
                                      <p:cBhvr>
                                        <p:cTn dur="1000"/>
                                        <p:tgtEl>
                                          <p:spTgt spid="40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pic>
        <p:nvPicPr>
          <p:cNvPr id="271" name="Google Shape;271;p55" title="Humans of Wales.png"/>
          <p:cNvPicPr preferRelativeResize="0"/>
          <p:nvPr/>
        </p:nvPicPr>
        <p:blipFill>
          <a:blip r:embed="rId3">
            <a:alphaModFix/>
          </a:blip>
          <a:stretch>
            <a:fillRect/>
          </a:stretch>
        </p:blipFill>
        <p:spPr>
          <a:xfrm>
            <a:off x="0" y="0"/>
            <a:ext cx="9144000" cy="514350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 name="Shape 412"/>
        <p:cNvGrpSpPr/>
        <p:nvPr/>
      </p:nvGrpSpPr>
      <p:grpSpPr>
        <a:xfrm>
          <a:off x="0" y="0"/>
          <a:ext cx="0" cy="0"/>
          <a:chOff x="0" y="0"/>
          <a:chExt cx="0" cy="0"/>
        </a:xfrm>
      </p:grpSpPr>
      <p:sp>
        <p:nvSpPr>
          <p:cNvPr id="413" name="Google Shape;413;p73"/>
          <p:cNvSpPr txBox="1"/>
          <p:nvPr>
            <p:ph idx="1" type="subTitle"/>
          </p:nvPr>
        </p:nvSpPr>
        <p:spPr>
          <a:xfrm>
            <a:off x="532800" y="4776900"/>
            <a:ext cx="7822800" cy="155400"/>
          </a:xfrm>
          <a:prstGeom prst="rect">
            <a:avLst/>
          </a:prstGeom>
        </p:spPr>
        <p:txBody>
          <a:bodyPr anchorCtr="0" anchor="t" bIns="0" lIns="0" spcFirstLastPara="1" rIns="0" wrap="square" tIns="0">
            <a:noAutofit/>
          </a:bodyPr>
          <a:lstStyle/>
          <a:p>
            <a:pPr indent="0" lvl="0" marL="0" rtl="0" algn="l">
              <a:lnSpc>
                <a:spcPct val="95000"/>
              </a:lnSpc>
              <a:spcBef>
                <a:spcPts val="0"/>
              </a:spcBef>
              <a:spcAft>
                <a:spcPts val="1200"/>
              </a:spcAft>
              <a:buSzPts val="605"/>
              <a:buNone/>
            </a:pPr>
            <a:r>
              <a:rPr lang="en-GB" sz="622">
                <a:solidFill>
                  <a:schemeClr val="dk1"/>
                </a:solidFill>
                <a:latin typeface="Montserrat"/>
                <a:ea typeface="Montserrat"/>
                <a:cs typeface="Montserrat"/>
                <a:sym typeface="Montserrat"/>
              </a:rPr>
              <a:t>*Batteries can cause serious injury if swallowed, please keep batteries out of reach of small children and pets. You may need assistance with the safe removal of batteries from electrical items, please ask a responsible adult to help with this. </a:t>
            </a:r>
            <a:endParaRPr sz="375"/>
          </a:p>
        </p:txBody>
      </p:sp>
      <p:sp>
        <p:nvSpPr>
          <p:cNvPr id="414" name="Google Shape;414;p73"/>
          <p:cNvSpPr txBox="1"/>
          <p:nvPr>
            <p:ph type="title"/>
          </p:nvPr>
        </p:nvSpPr>
        <p:spPr>
          <a:xfrm>
            <a:off x="433925" y="221075"/>
            <a:ext cx="8171700" cy="448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sz="2000">
                <a:solidFill>
                  <a:srgbClr val="ED008C"/>
                </a:solidFill>
                <a:latin typeface="Montserrat"/>
                <a:ea typeface="Montserrat"/>
                <a:cs typeface="Montserrat"/>
                <a:sym typeface="Montserrat"/>
              </a:rPr>
              <a:t>And never bin hidden batteries…</a:t>
            </a:r>
            <a:endParaRPr b="1" sz="2000">
              <a:solidFill>
                <a:srgbClr val="ED008C"/>
              </a:solidFill>
              <a:latin typeface="Montserrat"/>
              <a:ea typeface="Montserrat"/>
              <a:cs typeface="Montserrat"/>
              <a:sym typeface="Montserrat"/>
            </a:endParaRPr>
          </a:p>
        </p:txBody>
      </p:sp>
      <p:sp>
        <p:nvSpPr>
          <p:cNvPr id="415" name="Google Shape;415;p73"/>
          <p:cNvSpPr txBox="1"/>
          <p:nvPr/>
        </p:nvSpPr>
        <p:spPr>
          <a:xfrm>
            <a:off x="532800" y="1140250"/>
            <a:ext cx="4494300" cy="3155400"/>
          </a:xfrm>
          <a:prstGeom prst="rect">
            <a:avLst/>
          </a:prstGeom>
          <a:noFill/>
          <a:ln>
            <a:noFill/>
          </a:ln>
        </p:spPr>
        <p:txBody>
          <a:bodyPr anchorCtr="0" anchor="t" bIns="91425" lIns="91425" spcFirstLastPara="1" rIns="91425" wrap="square" tIns="91425">
            <a:spAutoFit/>
          </a:bodyPr>
          <a:lstStyle/>
          <a:p>
            <a:pPr indent="-342900" lvl="0" marL="457200" rtl="0" algn="l">
              <a:spcBef>
                <a:spcPts val="0"/>
              </a:spcBef>
              <a:spcAft>
                <a:spcPts val="0"/>
              </a:spcAft>
              <a:buClr>
                <a:srgbClr val="333333"/>
              </a:buClr>
              <a:buSzPts val="1800"/>
              <a:buFont typeface="Montserrat"/>
              <a:buAutoNum type="arabicPeriod"/>
            </a:pPr>
            <a:r>
              <a:rPr lang="en-GB" sz="1800">
                <a:solidFill>
                  <a:srgbClr val="333333"/>
                </a:solidFill>
                <a:latin typeface="Montserrat"/>
                <a:ea typeface="Montserrat"/>
                <a:cs typeface="Montserrat"/>
                <a:sym typeface="Montserrat"/>
              </a:rPr>
              <a:t>Remove batteries from electricals</a:t>
            </a:r>
            <a:endParaRPr sz="1800">
              <a:solidFill>
                <a:srgbClr val="333333"/>
              </a:solidFill>
              <a:latin typeface="Montserrat"/>
              <a:ea typeface="Montserrat"/>
              <a:cs typeface="Montserrat"/>
              <a:sym typeface="Montserrat"/>
            </a:endParaRPr>
          </a:p>
          <a:p>
            <a:pPr indent="0" lvl="0" marL="457200" rtl="0" algn="l">
              <a:spcBef>
                <a:spcPts val="0"/>
              </a:spcBef>
              <a:spcAft>
                <a:spcPts val="0"/>
              </a:spcAft>
              <a:buNone/>
            </a:pPr>
            <a:r>
              <a:rPr lang="en-GB" sz="1800">
                <a:solidFill>
                  <a:srgbClr val="333333"/>
                </a:solidFill>
                <a:latin typeface="Montserrat"/>
                <a:ea typeface="Montserrat"/>
                <a:cs typeface="Montserrat"/>
                <a:sym typeface="Montserrat"/>
              </a:rPr>
              <a:t> </a:t>
            </a:r>
            <a:endParaRPr sz="1800">
              <a:solidFill>
                <a:srgbClr val="333333"/>
              </a:solidFill>
              <a:latin typeface="Montserrat"/>
              <a:ea typeface="Montserrat"/>
              <a:cs typeface="Montserrat"/>
              <a:sym typeface="Montserrat"/>
            </a:endParaRPr>
          </a:p>
          <a:p>
            <a:pPr indent="-342900" lvl="0" marL="457200" rtl="0" algn="l">
              <a:spcBef>
                <a:spcPts val="0"/>
              </a:spcBef>
              <a:spcAft>
                <a:spcPts val="0"/>
              </a:spcAft>
              <a:buClr>
                <a:srgbClr val="333333"/>
              </a:buClr>
              <a:buSzPts val="1800"/>
              <a:buFont typeface="Montserrat"/>
              <a:buAutoNum type="arabicPeriod"/>
            </a:pPr>
            <a:r>
              <a:rPr lang="en-GB" sz="1800">
                <a:solidFill>
                  <a:srgbClr val="333333"/>
                </a:solidFill>
                <a:latin typeface="Montserrat"/>
                <a:ea typeface="Montserrat"/>
                <a:cs typeface="Montserrat"/>
                <a:sym typeface="Montserrat"/>
              </a:rPr>
              <a:t>Bag them up ready to recycle</a:t>
            </a:r>
            <a:endParaRPr sz="1800">
              <a:solidFill>
                <a:srgbClr val="333333"/>
              </a:solidFill>
              <a:latin typeface="Montserrat"/>
              <a:ea typeface="Montserrat"/>
              <a:cs typeface="Montserrat"/>
              <a:sym typeface="Montserrat"/>
            </a:endParaRPr>
          </a:p>
          <a:p>
            <a:pPr indent="0" lvl="0" marL="457200" rtl="0" algn="l">
              <a:spcBef>
                <a:spcPts val="0"/>
              </a:spcBef>
              <a:spcAft>
                <a:spcPts val="0"/>
              </a:spcAft>
              <a:buNone/>
            </a:pPr>
            <a:r>
              <a:t/>
            </a:r>
            <a:endParaRPr sz="1800">
              <a:solidFill>
                <a:srgbClr val="333333"/>
              </a:solidFill>
              <a:latin typeface="Montserrat"/>
              <a:ea typeface="Montserrat"/>
              <a:cs typeface="Montserrat"/>
              <a:sym typeface="Montserrat"/>
            </a:endParaRPr>
          </a:p>
          <a:p>
            <a:pPr indent="-342900" lvl="0" marL="457200" rtl="0" algn="l">
              <a:spcBef>
                <a:spcPts val="0"/>
              </a:spcBef>
              <a:spcAft>
                <a:spcPts val="0"/>
              </a:spcAft>
              <a:buClr>
                <a:srgbClr val="333333"/>
              </a:buClr>
              <a:buSzPts val="1800"/>
              <a:buFont typeface="Montserrat"/>
              <a:buAutoNum type="arabicPeriod"/>
            </a:pPr>
            <a:r>
              <a:rPr lang="en-GB" sz="1800">
                <a:solidFill>
                  <a:srgbClr val="333333"/>
                </a:solidFill>
                <a:latin typeface="Montserrat"/>
                <a:ea typeface="Montserrat"/>
                <a:cs typeface="Montserrat"/>
                <a:sym typeface="Montserrat"/>
              </a:rPr>
              <a:t>Always recycle them </a:t>
            </a:r>
            <a:r>
              <a:rPr lang="en-GB" sz="1800" u="sng">
                <a:solidFill>
                  <a:srgbClr val="333333"/>
                </a:solidFill>
                <a:latin typeface="Montserrat"/>
                <a:ea typeface="Montserrat"/>
                <a:cs typeface="Montserrat"/>
                <a:sym typeface="Montserrat"/>
              </a:rPr>
              <a:t>separately</a:t>
            </a:r>
            <a:r>
              <a:rPr lang="en-GB" sz="1800">
                <a:solidFill>
                  <a:srgbClr val="333333"/>
                </a:solidFill>
                <a:latin typeface="Montserrat"/>
                <a:ea typeface="Montserrat"/>
                <a:cs typeface="Montserrat"/>
                <a:sym typeface="Montserrat"/>
              </a:rPr>
              <a:t> from your household waste and recycling  </a:t>
            </a:r>
            <a:endParaRPr sz="1800">
              <a:solidFill>
                <a:srgbClr val="333333"/>
              </a:solidFill>
              <a:latin typeface="Montserrat"/>
              <a:ea typeface="Montserrat"/>
              <a:cs typeface="Montserrat"/>
              <a:sym typeface="Montserrat"/>
            </a:endParaRPr>
          </a:p>
          <a:p>
            <a:pPr indent="0" lvl="0" marL="0" rtl="0" algn="l">
              <a:spcBef>
                <a:spcPts val="0"/>
              </a:spcBef>
              <a:spcAft>
                <a:spcPts val="0"/>
              </a:spcAft>
              <a:buClr>
                <a:schemeClr val="dk1"/>
              </a:buClr>
              <a:buSzPts val="1100"/>
              <a:buFont typeface="Arial"/>
              <a:buNone/>
            </a:pPr>
            <a:r>
              <a:t/>
            </a:r>
            <a:endParaRPr sz="2200">
              <a:solidFill>
                <a:srgbClr val="333333"/>
              </a:solidFill>
              <a:latin typeface="Montserrat"/>
              <a:ea typeface="Montserrat"/>
              <a:cs typeface="Montserrat"/>
              <a:sym typeface="Montserrat"/>
            </a:endParaRPr>
          </a:p>
          <a:p>
            <a:pPr indent="0" lvl="0" marL="0" rtl="0" algn="l">
              <a:spcBef>
                <a:spcPts val="0"/>
              </a:spcBef>
              <a:spcAft>
                <a:spcPts val="0"/>
              </a:spcAft>
              <a:buClr>
                <a:schemeClr val="dk1"/>
              </a:buClr>
              <a:buSzPts val="1100"/>
              <a:buFont typeface="Arial"/>
              <a:buNone/>
            </a:pPr>
            <a:r>
              <a:rPr lang="en-GB" sz="1500">
                <a:solidFill>
                  <a:srgbClr val="333333"/>
                </a:solidFill>
                <a:latin typeface="Montserrat"/>
                <a:ea typeface="Montserrat"/>
                <a:cs typeface="Montserrat"/>
                <a:sym typeface="Montserrat"/>
              </a:rPr>
              <a:t>If you’re unable to remove your battery safely, just recycle it together with your old electricals</a:t>
            </a:r>
            <a:endParaRPr sz="1300">
              <a:solidFill>
                <a:srgbClr val="333333"/>
              </a:solidFill>
              <a:latin typeface="Montserrat"/>
              <a:ea typeface="Montserrat"/>
              <a:cs typeface="Montserrat"/>
              <a:sym typeface="Montserrat"/>
            </a:endParaRPr>
          </a:p>
        </p:txBody>
      </p:sp>
      <p:pic>
        <p:nvPicPr>
          <p:cNvPr id="416" name="Google Shape;416;p73"/>
          <p:cNvPicPr preferRelativeResize="0"/>
          <p:nvPr/>
        </p:nvPicPr>
        <p:blipFill>
          <a:blip r:embed="rId3">
            <a:alphaModFix/>
          </a:blip>
          <a:stretch>
            <a:fillRect/>
          </a:stretch>
        </p:blipFill>
        <p:spPr>
          <a:xfrm>
            <a:off x="5171675" y="0"/>
            <a:ext cx="3972324" cy="4776901"/>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sp>
        <p:nvSpPr>
          <p:cNvPr id="421" name="Google Shape;421;p74"/>
          <p:cNvSpPr txBox="1"/>
          <p:nvPr>
            <p:ph type="title"/>
          </p:nvPr>
        </p:nvSpPr>
        <p:spPr>
          <a:xfrm>
            <a:off x="433925" y="221075"/>
            <a:ext cx="8171700" cy="4488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GB">
                <a:solidFill>
                  <a:srgbClr val="DB0080"/>
                </a:solidFill>
                <a:latin typeface="Montserrat"/>
                <a:ea typeface="Montserrat"/>
                <a:cs typeface="Montserrat"/>
                <a:sym typeface="Montserrat"/>
              </a:rPr>
              <a:t>Search ‘Recycle your electricals’ </a:t>
            </a:r>
            <a:endParaRPr b="1">
              <a:solidFill>
                <a:srgbClr val="DB0080"/>
              </a:solidFill>
              <a:latin typeface="Montserrat"/>
              <a:ea typeface="Montserrat"/>
              <a:cs typeface="Montserrat"/>
              <a:sym typeface="Montserrat"/>
            </a:endParaRPr>
          </a:p>
          <a:p>
            <a:pPr indent="0" lvl="0" marL="0" rtl="0" algn="l">
              <a:spcBef>
                <a:spcPts val="0"/>
              </a:spcBef>
              <a:spcAft>
                <a:spcPts val="0"/>
              </a:spcAft>
              <a:buNone/>
            </a:pPr>
            <a:r>
              <a:t/>
            </a:r>
            <a:endParaRPr b="1">
              <a:solidFill>
                <a:srgbClr val="DB0080"/>
              </a:solidFill>
              <a:latin typeface="Montserrat"/>
              <a:ea typeface="Montserrat"/>
              <a:cs typeface="Montserrat"/>
              <a:sym typeface="Montserrat"/>
            </a:endParaRPr>
          </a:p>
          <a:p>
            <a:pPr indent="0" lvl="0" marL="0" rtl="0" algn="l">
              <a:spcBef>
                <a:spcPts val="0"/>
              </a:spcBef>
              <a:spcAft>
                <a:spcPts val="0"/>
              </a:spcAft>
              <a:buNone/>
            </a:pPr>
            <a:r>
              <a:t/>
            </a:r>
            <a:endParaRPr b="1">
              <a:solidFill>
                <a:srgbClr val="DB0080"/>
              </a:solidFill>
              <a:latin typeface="Montserrat"/>
              <a:ea typeface="Montserrat"/>
              <a:cs typeface="Montserrat"/>
              <a:sym typeface="Montserrat"/>
            </a:endParaRPr>
          </a:p>
        </p:txBody>
      </p:sp>
      <p:sp>
        <p:nvSpPr>
          <p:cNvPr id="422" name="Google Shape;422;p74"/>
          <p:cNvSpPr txBox="1"/>
          <p:nvPr/>
        </p:nvSpPr>
        <p:spPr>
          <a:xfrm>
            <a:off x="486150" y="769375"/>
            <a:ext cx="8171700" cy="969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GB" sz="1700">
                <a:solidFill>
                  <a:schemeClr val="dk2"/>
                </a:solidFill>
                <a:latin typeface="Montserrat"/>
                <a:ea typeface="Montserrat"/>
                <a:cs typeface="Montserrat"/>
                <a:sym typeface="Montserrat"/>
              </a:rPr>
              <a:t>To find your local electricals and battery drop off points: </a:t>
            </a:r>
            <a:r>
              <a:rPr b="1" lang="en-GB" sz="1700" u="sng">
                <a:solidFill>
                  <a:srgbClr val="DB0080"/>
                </a:solidFill>
                <a:latin typeface="Montserrat"/>
                <a:ea typeface="Montserrat"/>
                <a:cs typeface="Montserrat"/>
                <a:sym typeface="Montserrat"/>
                <a:hlinkClick r:id="rId3">
                  <a:extLst>
                    <a:ext uri="{A12FA001-AC4F-418D-AE19-62706E023703}">
                      <ahyp:hlinkClr val="tx"/>
                    </a:ext>
                  </a:extLst>
                </a:hlinkClick>
              </a:rPr>
              <a:t>www.recycleyourelectricals.org.uk</a:t>
            </a:r>
            <a:endParaRPr b="1" sz="1700">
              <a:solidFill>
                <a:srgbClr val="DB0080"/>
              </a:solidFill>
              <a:latin typeface="Montserrat"/>
              <a:ea typeface="Montserrat"/>
              <a:cs typeface="Montserrat"/>
              <a:sym typeface="Montserrat"/>
            </a:endParaRPr>
          </a:p>
          <a:p>
            <a:pPr indent="0" lvl="0" marL="0" rtl="0" algn="l">
              <a:spcBef>
                <a:spcPts val="0"/>
              </a:spcBef>
              <a:spcAft>
                <a:spcPts val="0"/>
              </a:spcAft>
              <a:buClr>
                <a:schemeClr val="dk1"/>
              </a:buClr>
              <a:buSzPts val="1100"/>
              <a:buFont typeface="Arial"/>
              <a:buNone/>
            </a:pPr>
            <a:r>
              <a:t/>
            </a:r>
            <a:endParaRPr b="1" sz="1700">
              <a:solidFill>
                <a:schemeClr val="dk2"/>
              </a:solidFill>
              <a:latin typeface="Montserrat"/>
              <a:ea typeface="Montserrat"/>
              <a:cs typeface="Montserrat"/>
              <a:sym typeface="Montserrat"/>
            </a:endParaRPr>
          </a:p>
        </p:txBody>
      </p:sp>
      <p:pic>
        <p:nvPicPr>
          <p:cNvPr id="423" name="Google Shape;423;p74"/>
          <p:cNvPicPr preferRelativeResize="0"/>
          <p:nvPr/>
        </p:nvPicPr>
        <p:blipFill rotWithShape="1">
          <a:blip r:embed="rId4">
            <a:alphaModFix/>
          </a:blip>
          <a:srcRect b="0" l="0" r="0" t="6812"/>
          <a:stretch/>
        </p:blipFill>
        <p:spPr>
          <a:xfrm>
            <a:off x="0" y="1829225"/>
            <a:ext cx="9144003" cy="356997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0080"/>
        </a:solidFill>
      </p:bgPr>
    </p:bg>
    <p:spTree>
      <p:nvGrpSpPr>
        <p:cNvPr id="427" name="Shape 427"/>
        <p:cNvGrpSpPr/>
        <p:nvPr/>
      </p:nvGrpSpPr>
      <p:grpSpPr>
        <a:xfrm>
          <a:off x="0" y="0"/>
          <a:ext cx="0" cy="0"/>
          <a:chOff x="0" y="0"/>
          <a:chExt cx="0" cy="0"/>
        </a:xfrm>
      </p:grpSpPr>
      <p:sp>
        <p:nvSpPr>
          <p:cNvPr id="428" name="Google Shape;428;p75"/>
          <p:cNvSpPr txBox="1"/>
          <p:nvPr>
            <p:ph type="title"/>
          </p:nvPr>
        </p:nvSpPr>
        <p:spPr>
          <a:xfrm>
            <a:off x="9850" y="2146950"/>
            <a:ext cx="9144000" cy="6453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GB">
                <a:latin typeface="Montserrat"/>
                <a:ea typeface="Montserrat"/>
                <a:cs typeface="Montserrat"/>
                <a:sym typeface="Montserrat"/>
              </a:rPr>
              <a:t>Calling on </a:t>
            </a:r>
            <a:r>
              <a:rPr b="1" lang="en-GB">
                <a:latin typeface="Montserrat"/>
                <a:ea typeface="Montserrat"/>
                <a:cs typeface="Montserrat"/>
                <a:sym typeface="Montserrat"/>
              </a:rPr>
              <a:t>students</a:t>
            </a:r>
            <a:r>
              <a:rPr b="1" lang="en-GB">
                <a:latin typeface="Montserrat"/>
                <a:ea typeface="Montserrat"/>
                <a:cs typeface="Montserrat"/>
                <a:sym typeface="Montserrat"/>
              </a:rPr>
              <a:t> to join</a:t>
            </a:r>
            <a:endParaRPr b="1">
              <a:latin typeface="Montserrat"/>
              <a:ea typeface="Montserrat"/>
              <a:cs typeface="Montserrat"/>
              <a:sym typeface="Montserrat"/>
            </a:endParaRPr>
          </a:p>
          <a:p>
            <a:pPr indent="0" lvl="0" marL="0" rtl="0" algn="ctr">
              <a:spcBef>
                <a:spcPts val="0"/>
              </a:spcBef>
              <a:spcAft>
                <a:spcPts val="0"/>
              </a:spcAft>
              <a:buNone/>
            </a:pPr>
            <a:r>
              <a:rPr b="1" lang="en-GB">
                <a:latin typeface="Montserrat"/>
                <a:ea typeface="Montserrat"/>
                <a:cs typeface="Montserrat"/>
                <a:sym typeface="Montserrat"/>
              </a:rPr>
              <a:t>T</a:t>
            </a:r>
            <a:r>
              <a:rPr b="1" lang="en-GB">
                <a:latin typeface="Montserrat"/>
                <a:ea typeface="Montserrat"/>
                <a:cs typeface="Montserrat"/>
                <a:sym typeface="Montserrat"/>
              </a:rPr>
              <a:t>he Great </a:t>
            </a:r>
            <a:r>
              <a:rPr b="1" lang="en-GB">
                <a:latin typeface="Montserrat"/>
                <a:ea typeface="Montserrat"/>
                <a:cs typeface="Montserrat"/>
                <a:sym typeface="Montserrat"/>
              </a:rPr>
              <a:t>Cable C</a:t>
            </a:r>
            <a:r>
              <a:rPr b="1" lang="en-GB">
                <a:latin typeface="Montserrat"/>
                <a:ea typeface="Montserrat"/>
                <a:cs typeface="Montserrat"/>
                <a:sym typeface="Montserrat"/>
              </a:rPr>
              <a:t>hallenge </a:t>
            </a:r>
            <a:endParaRPr b="1">
              <a:latin typeface="Montserrat"/>
              <a:ea typeface="Montserrat"/>
              <a:cs typeface="Montserrat"/>
              <a:sym typeface="Montserrat"/>
            </a:endParaRPr>
          </a:p>
          <a:p>
            <a:pPr indent="0" lvl="0" marL="0" rtl="0" algn="ctr">
              <a:spcBef>
                <a:spcPts val="0"/>
              </a:spcBef>
              <a:spcAft>
                <a:spcPts val="0"/>
              </a:spcAft>
              <a:buNone/>
            </a:pPr>
            <a:r>
              <a:t/>
            </a:r>
            <a:endParaRPr/>
          </a:p>
          <a:p>
            <a:pPr indent="0" lvl="0" marL="0" rtl="0" algn="l">
              <a:spcBef>
                <a:spcPts val="0"/>
              </a:spcBef>
              <a:spcAft>
                <a:spcPts val="0"/>
              </a:spcAft>
              <a:buNone/>
            </a:pPr>
            <a:r>
              <a:t/>
            </a:r>
            <a:endParaRPr sz="25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 name="Shape 432"/>
        <p:cNvGrpSpPr/>
        <p:nvPr/>
      </p:nvGrpSpPr>
      <p:grpSpPr>
        <a:xfrm>
          <a:off x="0" y="0"/>
          <a:ext cx="0" cy="0"/>
          <a:chOff x="0" y="0"/>
          <a:chExt cx="0" cy="0"/>
        </a:xfrm>
      </p:grpSpPr>
      <p:sp>
        <p:nvSpPr>
          <p:cNvPr id="433" name="Google Shape;433;p76"/>
          <p:cNvSpPr txBox="1"/>
          <p:nvPr>
            <p:ph type="title"/>
          </p:nvPr>
        </p:nvSpPr>
        <p:spPr>
          <a:xfrm>
            <a:off x="301525" y="316325"/>
            <a:ext cx="8460900" cy="4488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GB">
                <a:solidFill>
                  <a:srgbClr val="DB0080"/>
                </a:solidFill>
                <a:latin typeface="Montserrat"/>
                <a:ea typeface="Montserrat"/>
                <a:cs typeface="Montserrat"/>
                <a:sym typeface="Montserrat"/>
              </a:rPr>
              <a:t>Millions of cables are lying unused in our homes</a:t>
            </a:r>
            <a:endParaRPr b="1">
              <a:solidFill>
                <a:srgbClr val="DB0080"/>
              </a:solidFill>
              <a:latin typeface="Montserrat"/>
              <a:ea typeface="Montserrat"/>
              <a:cs typeface="Montserrat"/>
              <a:sym typeface="Montserrat"/>
            </a:endParaRPr>
          </a:p>
        </p:txBody>
      </p:sp>
      <p:sp>
        <p:nvSpPr>
          <p:cNvPr id="434" name="Google Shape;434;p76"/>
          <p:cNvSpPr txBox="1"/>
          <p:nvPr>
            <p:ph idx="2" type="body"/>
          </p:nvPr>
        </p:nvSpPr>
        <p:spPr>
          <a:xfrm>
            <a:off x="301525" y="1120575"/>
            <a:ext cx="3973800" cy="3851100"/>
          </a:xfrm>
          <a:prstGeom prst="rect">
            <a:avLst/>
          </a:prstGeom>
        </p:spPr>
        <p:txBody>
          <a:bodyPr anchorCtr="0" anchor="t" bIns="91425" lIns="91425" spcFirstLastPara="1" rIns="91425" wrap="square" tIns="91425">
            <a:normAutofit lnSpcReduction="10000"/>
          </a:bodyPr>
          <a:lstStyle/>
          <a:p>
            <a:pPr indent="0" lvl="0" marL="0" rtl="0" algn="l">
              <a:lnSpc>
                <a:spcPct val="115000"/>
              </a:lnSpc>
              <a:spcBef>
                <a:spcPts val="0"/>
              </a:spcBef>
              <a:spcAft>
                <a:spcPts val="0"/>
              </a:spcAft>
              <a:buNone/>
            </a:pPr>
            <a:r>
              <a:rPr lang="en-GB">
                <a:solidFill>
                  <a:srgbClr val="333333"/>
                </a:solidFill>
              </a:rPr>
              <a:t>Almost all of us have unwanted, broken </a:t>
            </a:r>
            <a:r>
              <a:rPr lang="en-GB">
                <a:solidFill>
                  <a:srgbClr val="333333"/>
                </a:solidFill>
              </a:rPr>
              <a:t>cables</a:t>
            </a:r>
            <a:r>
              <a:rPr lang="en-GB">
                <a:solidFill>
                  <a:srgbClr val="333333"/>
                </a:solidFill>
              </a:rPr>
              <a:t> clogging up our drawers</a:t>
            </a:r>
            <a:endParaRPr>
              <a:solidFill>
                <a:srgbClr val="333333"/>
              </a:solidFill>
            </a:endParaRPr>
          </a:p>
          <a:p>
            <a:pPr indent="0" lvl="0" marL="0" rtl="0" algn="l">
              <a:lnSpc>
                <a:spcPct val="115000"/>
              </a:lnSpc>
              <a:spcBef>
                <a:spcPts val="1200"/>
              </a:spcBef>
              <a:spcAft>
                <a:spcPts val="0"/>
              </a:spcAft>
              <a:buNone/>
            </a:pPr>
            <a:r>
              <a:t/>
            </a:r>
            <a:endParaRPr>
              <a:solidFill>
                <a:srgbClr val="333333"/>
              </a:solidFill>
            </a:endParaRPr>
          </a:p>
          <a:p>
            <a:pPr indent="0" lvl="0" marL="0" rtl="0" algn="l">
              <a:lnSpc>
                <a:spcPct val="115000"/>
              </a:lnSpc>
              <a:spcBef>
                <a:spcPts val="1200"/>
              </a:spcBef>
              <a:spcAft>
                <a:spcPts val="0"/>
              </a:spcAft>
              <a:buClr>
                <a:schemeClr val="dk1"/>
              </a:buClr>
              <a:buSzPts val="1100"/>
              <a:buFont typeface="Arial"/>
              <a:buNone/>
            </a:pPr>
            <a:r>
              <a:rPr lang="en-GB">
                <a:solidFill>
                  <a:srgbClr val="333333"/>
                </a:solidFill>
              </a:rPr>
              <a:t>That’s </a:t>
            </a:r>
            <a:r>
              <a:rPr b="1" lang="en-GB">
                <a:solidFill>
                  <a:srgbClr val="333333"/>
                </a:solidFill>
              </a:rPr>
              <a:t>millions</a:t>
            </a:r>
            <a:r>
              <a:rPr lang="en-GB">
                <a:solidFill>
                  <a:srgbClr val="333333"/>
                </a:solidFill>
              </a:rPr>
              <a:t> of unwanted cables and </a:t>
            </a:r>
            <a:r>
              <a:rPr b="1" lang="en-GB">
                <a:solidFill>
                  <a:srgbClr val="333333"/>
                </a:solidFill>
              </a:rPr>
              <a:t>thousands</a:t>
            </a:r>
            <a:r>
              <a:rPr lang="en-GB">
                <a:solidFill>
                  <a:srgbClr val="333333"/>
                </a:solidFill>
              </a:rPr>
              <a:t> of kilograms of copper going to waste</a:t>
            </a:r>
            <a:endParaRPr>
              <a:solidFill>
                <a:srgbClr val="333333"/>
              </a:solidFill>
            </a:endParaRPr>
          </a:p>
          <a:p>
            <a:pPr indent="0" lvl="0" marL="0" rtl="0" algn="l">
              <a:lnSpc>
                <a:spcPct val="115000"/>
              </a:lnSpc>
              <a:spcBef>
                <a:spcPts val="1200"/>
              </a:spcBef>
              <a:spcAft>
                <a:spcPts val="0"/>
              </a:spcAft>
              <a:buClr>
                <a:schemeClr val="dk1"/>
              </a:buClr>
              <a:buSzPts val="1100"/>
              <a:buFont typeface="Arial"/>
              <a:buNone/>
            </a:pPr>
            <a:r>
              <a:t/>
            </a:r>
            <a:endParaRPr i="1" sz="2100">
              <a:solidFill>
                <a:schemeClr val="dk1"/>
              </a:solidFill>
            </a:endParaRPr>
          </a:p>
          <a:p>
            <a:pPr indent="0" lvl="0" marL="0" rtl="0" algn="l">
              <a:lnSpc>
                <a:spcPct val="115000"/>
              </a:lnSpc>
              <a:spcBef>
                <a:spcPts val="1200"/>
              </a:spcBef>
              <a:spcAft>
                <a:spcPts val="1200"/>
              </a:spcAft>
              <a:buNone/>
            </a:pPr>
            <a:r>
              <a:t/>
            </a:r>
            <a:endParaRPr sz="2100"/>
          </a:p>
        </p:txBody>
      </p:sp>
      <p:pic>
        <p:nvPicPr>
          <p:cNvPr id="435" name="Google Shape;435;p76"/>
          <p:cNvPicPr preferRelativeResize="0"/>
          <p:nvPr/>
        </p:nvPicPr>
        <p:blipFill>
          <a:blip r:embed="rId3">
            <a:alphaModFix/>
          </a:blip>
          <a:stretch>
            <a:fillRect/>
          </a:stretch>
        </p:blipFill>
        <p:spPr>
          <a:xfrm>
            <a:off x="4275325" y="1120569"/>
            <a:ext cx="4419600" cy="319123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sp>
        <p:nvSpPr>
          <p:cNvPr id="440" name="Google Shape;440;p77"/>
          <p:cNvSpPr txBox="1"/>
          <p:nvPr>
            <p:ph type="title"/>
          </p:nvPr>
        </p:nvSpPr>
        <p:spPr>
          <a:xfrm>
            <a:off x="301525" y="316325"/>
            <a:ext cx="8460900" cy="4488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GB">
                <a:solidFill>
                  <a:srgbClr val="DB0080"/>
                </a:solidFill>
                <a:latin typeface="Montserrat"/>
                <a:ea typeface="Montserrat"/>
                <a:cs typeface="Montserrat"/>
                <a:sym typeface="Montserrat"/>
              </a:rPr>
              <a:t>What is copper and why is</a:t>
            </a:r>
            <a:r>
              <a:rPr b="1" lang="en-GB">
                <a:solidFill>
                  <a:srgbClr val="DB0080"/>
                </a:solidFill>
                <a:latin typeface="Montserrat"/>
                <a:ea typeface="Montserrat"/>
                <a:cs typeface="Montserrat"/>
                <a:sym typeface="Montserrat"/>
              </a:rPr>
              <a:t> it important</a:t>
            </a:r>
            <a:r>
              <a:rPr b="1" lang="en-GB">
                <a:solidFill>
                  <a:srgbClr val="DB0080"/>
                </a:solidFill>
                <a:latin typeface="Montserrat"/>
                <a:ea typeface="Montserrat"/>
                <a:cs typeface="Montserrat"/>
                <a:sym typeface="Montserrat"/>
              </a:rPr>
              <a:t>? </a:t>
            </a:r>
            <a:endParaRPr b="1">
              <a:solidFill>
                <a:srgbClr val="DB0080"/>
              </a:solidFill>
              <a:latin typeface="Montserrat"/>
              <a:ea typeface="Montserrat"/>
              <a:cs typeface="Montserrat"/>
              <a:sym typeface="Montserrat"/>
            </a:endParaRPr>
          </a:p>
        </p:txBody>
      </p:sp>
      <p:sp>
        <p:nvSpPr>
          <p:cNvPr id="441" name="Google Shape;441;p77"/>
          <p:cNvSpPr txBox="1"/>
          <p:nvPr>
            <p:ph idx="2" type="body"/>
          </p:nvPr>
        </p:nvSpPr>
        <p:spPr>
          <a:xfrm>
            <a:off x="4330525" y="1313950"/>
            <a:ext cx="4431900" cy="3723300"/>
          </a:xfrm>
          <a:prstGeom prst="rect">
            <a:avLst/>
          </a:prstGeom>
        </p:spPr>
        <p:txBody>
          <a:bodyPr anchorCtr="0" anchor="t" bIns="91425" lIns="91425" spcFirstLastPara="1" rIns="91425" wrap="square" tIns="91425">
            <a:normAutofit/>
          </a:bodyPr>
          <a:lstStyle/>
          <a:p>
            <a:pPr indent="-342900" lvl="0" marL="457200" rtl="0" algn="l">
              <a:lnSpc>
                <a:spcPct val="115000"/>
              </a:lnSpc>
              <a:spcBef>
                <a:spcPts val="0"/>
              </a:spcBef>
              <a:spcAft>
                <a:spcPts val="0"/>
              </a:spcAft>
              <a:buClr>
                <a:srgbClr val="333333"/>
              </a:buClr>
              <a:buSzPts val="1800"/>
              <a:buChar char="●"/>
            </a:pPr>
            <a:r>
              <a:rPr lang="en-GB">
                <a:solidFill>
                  <a:srgbClr val="333333"/>
                </a:solidFill>
              </a:rPr>
              <a:t>Cables are made of an average of </a:t>
            </a:r>
            <a:r>
              <a:rPr b="1" lang="en-GB">
                <a:solidFill>
                  <a:srgbClr val="333333"/>
                </a:solidFill>
              </a:rPr>
              <a:t>20% copper</a:t>
            </a:r>
            <a:r>
              <a:rPr b="1" lang="en-GB">
                <a:solidFill>
                  <a:srgbClr val="333333"/>
                </a:solidFill>
              </a:rPr>
              <a:t> </a:t>
            </a:r>
            <a:endParaRPr b="1">
              <a:solidFill>
                <a:srgbClr val="333333"/>
              </a:solidFill>
            </a:endParaRPr>
          </a:p>
          <a:p>
            <a:pPr indent="0" lvl="0" marL="0" rtl="0" algn="l">
              <a:lnSpc>
                <a:spcPct val="115000"/>
              </a:lnSpc>
              <a:spcBef>
                <a:spcPts val="1200"/>
              </a:spcBef>
              <a:spcAft>
                <a:spcPts val="0"/>
              </a:spcAft>
              <a:buNone/>
            </a:pPr>
            <a:r>
              <a:t/>
            </a:r>
            <a:endParaRPr b="1">
              <a:solidFill>
                <a:srgbClr val="333333"/>
              </a:solidFill>
            </a:endParaRPr>
          </a:p>
          <a:p>
            <a:pPr indent="-342900" lvl="0" marL="457200" rtl="0" algn="l">
              <a:lnSpc>
                <a:spcPct val="115000"/>
              </a:lnSpc>
              <a:spcBef>
                <a:spcPts val="1200"/>
              </a:spcBef>
              <a:spcAft>
                <a:spcPts val="0"/>
              </a:spcAft>
              <a:buClr>
                <a:srgbClr val="333333"/>
              </a:buClr>
              <a:buSzPts val="1800"/>
              <a:buChar char="●"/>
            </a:pPr>
            <a:r>
              <a:rPr lang="en-GB">
                <a:solidFill>
                  <a:srgbClr val="333333"/>
                </a:solidFill>
              </a:rPr>
              <a:t>Copper is essential to our everyday lives - vital for our phones, our transport, clean energy, lifesaving medical equipment and our green future </a:t>
            </a:r>
            <a:endParaRPr>
              <a:solidFill>
                <a:srgbClr val="333333"/>
              </a:solidFill>
            </a:endParaRPr>
          </a:p>
        </p:txBody>
      </p:sp>
      <p:pic>
        <p:nvPicPr>
          <p:cNvPr id="442" name="Google Shape;442;p77"/>
          <p:cNvPicPr preferRelativeResize="0"/>
          <p:nvPr/>
        </p:nvPicPr>
        <p:blipFill>
          <a:blip r:embed="rId3">
            <a:alphaModFix/>
          </a:blip>
          <a:stretch>
            <a:fillRect/>
          </a:stretch>
        </p:blipFill>
        <p:spPr>
          <a:xfrm>
            <a:off x="301525" y="1254525"/>
            <a:ext cx="4029000" cy="2908518"/>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6" name="Shape 446"/>
        <p:cNvGrpSpPr/>
        <p:nvPr/>
      </p:nvGrpSpPr>
      <p:grpSpPr>
        <a:xfrm>
          <a:off x="0" y="0"/>
          <a:ext cx="0" cy="0"/>
          <a:chOff x="0" y="0"/>
          <a:chExt cx="0" cy="0"/>
        </a:xfrm>
      </p:grpSpPr>
      <p:sp>
        <p:nvSpPr>
          <p:cNvPr id="447" name="Google Shape;447;p78"/>
          <p:cNvSpPr txBox="1"/>
          <p:nvPr>
            <p:ph type="title"/>
          </p:nvPr>
        </p:nvSpPr>
        <p:spPr>
          <a:xfrm>
            <a:off x="301525" y="316325"/>
            <a:ext cx="8721300" cy="4488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GB">
                <a:solidFill>
                  <a:srgbClr val="DB0080"/>
                </a:solidFill>
                <a:latin typeface="Montserrat"/>
                <a:ea typeface="Montserrat"/>
                <a:cs typeface="Montserrat"/>
                <a:sym typeface="Montserrat"/>
              </a:rPr>
              <a:t>Help HypnoCat &amp; join The </a:t>
            </a:r>
            <a:r>
              <a:rPr b="1" lang="en-GB">
                <a:solidFill>
                  <a:srgbClr val="DB0080"/>
                </a:solidFill>
                <a:latin typeface="Montserrat"/>
                <a:ea typeface="Montserrat"/>
                <a:cs typeface="Montserrat"/>
                <a:sym typeface="Montserrat"/>
              </a:rPr>
              <a:t>Great Cable </a:t>
            </a:r>
            <a:r>
              <a:rPr b="1" lang="en-GB">
                <a:solidFill>
                  <a:srgbClr val="DB0080"/>
                </a:solidFill>
                <a:latin typeface="Montserrat"/>
                <a:ea typeface="Montserrat"/>
                <a:cs typeface="Montserrat"/>
                <a:sym typeface="Montserrat"/>
              </a:rPr>
              <a:t>Ch</a:t>
            </a:r>
            <a:r>
              <a:rPr b="1" lang="en-GB">
                <a:solidFill>
                  <a:srgbClr val="DB0080"/>
                </a:solidFill>
                <a:latin typeface="Montserrat"/>
                <a:ea typeface="Montserrat"/>
                <a:cs typeface="Montserrat"/>
                <a:sym typeface="Montserrat"/>
              </a:rPr>
              <a:t>allenge!</a:t>
            </a:r>
            <a:endParaRPr b="1">
              <a:solidFill>
                <a:srgbClr val="DB0080"/>
              </a:solidFill>
              <a:latin typeface="Montserrat"/>
              <a:ea typeface="Montserrat"/>
              <a:cs typeface="Montserrat"/>
              <a:sym typeface="Montserrat"/>
            </a:endParaRPr>
          </a:p>
        </p:txBody>
      </p:sp>
      <p:sp>
        <p:nvSpPr>
          <p:cNvPr id="448" name="Google Shape;448;p78"/>
          <p:cNvSpPr txBox="1"/>
          <p:nvPr>
            <p:ph idx="2" type="body"/>
          </p:nvPr>
        </p:nvSpPr>
        <p:spPr>
          <a:xfrm>
            <a:off x="301525" y="1210200"/>
            <a:ext cx="5003100" cy="3162600"/>
          </a:xfrm>
          <a:prstGeom prst="rect">
            <a:avLst/>
          </a:prstGeom>
        </p:spPr>
        <p:txBody>
          <a:bodyPr anchorCtr="0" anchor="t" bIns="91425" lIns="91425" spcFirstLastPara="1" rIns="91425" wrap="square" tIns="91425">
            <a:noAutofit/>
          </a:bodyPr>
          <a:lstStyle/>
          <a:p>
            <a:pPr indent="-342900" lvl="0" marL="457200" rtl="0" algn="l">
              <a:lnSpc>
                <a:spcPct val="105000"/>
              </a:lnSpc>
              <a:spcBef>
                <a:spcPts val="0"/>
              </a:spcBef>
              <a:spcAft>
                <a:spcPts val="0"/>
              </a:spcAft>
              <a:buClr>
                <a:schemeClr val="dk1"/>
              </a:buClr>
              <a:buSzPts val="1800"/>
              <a:buChar char="●"/>
            </a:pPr>
            <a:r>
              <a:rPr lang="en-GB" sz="1800">
                <a:solidFill>
                  <a:schemeClr val="dk1"/>
                </a:solidFill>
              </a:rPr>
              <a:t>In the UK we bin or stash away </a:t>
            </a:r>
            <a:r>
              <a:rPr b="1" lang="en-GB" sz="1800">
                <a:solidFill>
                  <a:schemeClr val="dk1"/>
                </a:solidFill>
              </a:rPr>
              <a:t>627 million cables</a:t>
            </a:r>
            <a:r>
              <a:rPr lang="en-GB" sz="1800">
                <a:solidFill>
                  <a:schemeClr val="dk1"/>
                </a:solidFill>
              </a:rPr>
              <a:t> - enough to go to the moon and BACK</a:t>
            </a:r>
            <a:endParaRPr>
              <a:solidFill>
                <a:schemeClr val="dk1"/>
              </a:solidFill>
            </a:endParaRPr>
          </a:p>
          <a:p>
            <a:pPr indent="0" lvl="0" marL="0" rtl="0" algn="l">
              <a:lnSpc>
                <a:spcPct val="105000"/>
              </a:lnSpc>
              <a:spcBef>
                <a:spcPts val="1200"/>
              </a:spcBef>
              <a:spcAft>
                <a:spcPts val="0"/>
              </a:spcAft>
              <a:buNone/>
            </a:pPr>
            <a:r>
              <a:t/>
            </a:r>
            <a:endParaRPr>
              <a:solidFill>
                <a:schemeClr val="dk1"/>
              </a:solidFill>
            </a:endParaRPr>
          </a:p>
          <a:p>
            <a:pPr indent="-342900" lvl="0" marL="457200" rtl="0" algn="l">
              <a:lnSpc>
                <a:spcPct val="105000"/>
              </a:lnSpc>
              <a:spcBef>
                <a:spcPts val="1200"/>
              </a:spcBef>
              <a:spcAft>
                <a:spcPts val="0"/>
              </a:spcAft>
              <a:buClr>
                <a:schemeClr val="dk1"/>
              </a:buClr>
              <a:buSzPts val="1800"/>
              <a:buChar char="●"/>
            </a:pPr>
            <a:r>
              <a:rPr lang="en-GB" sz="1800">
                <a:solidFill>
                  <a:schemeClr val="dk1"/>
                </a:solidFill>
              </a:rPr>
              <a:t>Together, let’s give our old cables a new lease of life</a:t>
            </a:r>
            <a:endParaRPr sz="1800">
              <a:solidFill>
                <a:schemeClr val="dk1"/>
              </a:solidFill>
            </a:endParaRPr>
          </a:p>
          <a:p>
            <a:pPr indent="0" lvl="0" marL="0" rtl="0" algn="l">
              <a:lnSpc>
                <a:spcPct val="105000"/>
              </a:lnSpc>
              <a:spcBef>
                <a:spcPts val="1200"/>
              </a:spcBef>
              <a:spcAft>
                <a:spcPts val="0"/>
              </a:spcAft>
              <a:buClr>
                <a:schemeClr val="dk1"/>
              </a:buClr>
              <a:buSzPts val="935"/>
              <a:buFont typeface="Arial"/>
              <a:buNone/>
            </a:pPr>
            <a:r>
              <a:t/>
            </a:r>
            <a:endParaRPr i="1" sz="1800">
              <a:solidFill>
                <a:schemeClr val="dk1"/>
              </a:solidFill>
            </a:endParaRPr>
          </a:p>
          <a:p>
            <a:pPr indent="0" lvl="0" marL="0" rtl="0" algn="l">
              <a:lnSpc>
                <a:spcPct val="105000"/>
              </a:lnSpc>
              <a:spcBef>
                <a:spcPts val="1200"/>
              </a:spcBef>
              <a:spcAft>
                <a:spcPts val="1200"/>
              </a:spcAft>
              <a:buSzPts val="935"/>
              <a:buNone/>
            </a:pPr>
            <a:r>
              <a:t/>
            </a:r>
            <a:endParaRPr sz="1800">
              <a:solidFill>
                <a:schemeClr val="dk1"/>
              </a:solidFill>
            </a:endParaRPr>
          </a:p>
        </p:txBody>
      </p:sp>
      <p:pic>
        <p:nvPicPr>
          <p:cNvPr id="449" name="Google Shape;449;p78"/>
          <p:cNvPicPr preferRelativeResize="0"/>
          <p:nvPr/>
        </p:nvPicPr>
        <p:blipFill rotWithShape="1">
          <a:blip r:embed="rId3">
            <a:alphaModFix/>
          </a:blip>
          <a:srcRect b="43429" l="0" r="0" t="0"/>
          <a:stretch/>
        </p:blipFill>
        <p:spPr>
          <a:xfrm>
            <a:off x="5429510" y="1210200"/>
            <a:ext cx="4235664" cy="3477051"/>
          </a:xfrm>
          <a:prstGeom prst="rect">
            <a:avLst/>
          </a:prstGeom>
          <a:noFill/>
          <a:ln>
            <a:noFill/>
          </a:ln>
        </p:spPr>
      </p:pic>
      <p:sp>
        <p:nvSpPr>
          <p:cNvPr id="450" name="Google Shape;450;p78"/>
          <p:cNvSpPr txBox="1"/>
          <p:nvPr/>
        </p:nvSpPr>
        <p:spPr>
          <a:xfrm>
            <a:off x="6478625" y="4738950"/>
            <a:ext cx="29679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GB" sz="1000">
                <a:solidFill>
                  <a:srgbClr val="333333"/>
                </a:solidFill>
                <a:latin typeface="Montserrat"/>
                <a:ea typeface="Montserrat"/>
                <a:cs typeface="Montserrat"/>
                <a:sym typeface="Montserrat"/>
              </a:rPr>
              <a:t>Source: </a:t>
            </a:r>
            <a:r>
              <a:rPr i="1" lang="en-GB" sz="1000" u="sng">
                <a:solidFill>
                  <a:srgbClr val="333333"/>
                </a:solidFill>
                <a:latin typeface="Montserrat"/>
                <a:ea typeface="Montserrat"/>
                <a:cs typeface="Montserrat"/>
                <a:sym typeface="Montserrat"/>
                <a:hlinkClick r:id="rId4">
                  <a:extLst>
                    <a:ext uri="{A12FA001-AC4F-418D-AE19-62706E023703}">
                      <ahyp:hlinkClr val="tx"/>
                    </a:ext>
                  </a:extLst>
                </a:hlinkClick>
              </a:rPr>
              <a:t>Material Focus research</a:t>
            </a:r>
            <a:endParaRPr i="1" sz="1000">
              <a:solidFill>
                <a:srgbClr val="333333"/>
              </a:solidFill>
              <a:latin typeface="Montserrat"/>
              <a:ea typeface="Montserrat"/>
              <a:cs typeface="Montserrat"/>
              <a:sym typeface="Montserrat"/>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4" name="Shape 454"/>
        <p:cNvGrpSpPr/>
        <p:nvPr/>
      </p:nvGrpSpPr>
      <p:grpSpPr>
        <a:xfrm>
          <a:off x="0" y="0"/>
          <a:ext cx="0" cy="0"/>
          <a:chOff x="0" y="0"/>
          <a:chExt cx="0" cy="0"/>
        </a:xfrm>
      </p:grpSpPr>
      <p:sp>
        <p:nvSpPr>
          <p:cNvPr id="455" name="Google Shape;455;p79"/>
          <p:cNvSpPr txBox="1"/>
          <p:nvPr/>
        </p:nvSpPr>
        <p:spPr>
          <a:xfrm>
            <a:off x="168200" y="280950"/>
            <a:ext cx="8348400" cy="76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2400">
                <a:solidFill>
                  <a:srgbClr val="DB0080"/>
                </a:solidFill>
                <a:latin typeface="Montserrat"/>
                <a:ea typeface="Montserrat"/>
                <a:cs typeface="Montserrat"/>
                <a:sym typeface="Montserrat"/>
              </a:rPr>
              <a:t>Activity time: The Great Cable Challenge</a:t>
            </a:r>
            <a:endParaRPr b="1" sz="2400">
              <a:solidFill>
                <a:srgbClr val="DB0080"/>
              </a:solidFill>
              <a:latin typeface="Montserrat"/>
              <a:ea typeface="Montserrat"/>
              <a:cs typeface="Montserrat"/>
              <a:sym typeface="Montserrat"/>
            </a:endParaRPr>
          </a:p>
        </p:txBody>
      </p:sp>
      <p:sp>
        <p:nvSpPr>
          <p:cNvPr id="456" name="Google Shape;456;p79"/>
          <p:cNvSpPr txBox="1"/>
          <p:nvPr/>
        </p:nvSpPr>
        <p:spPr>
          <a:xfrm>
            <a:off x="510900" y="829400"/>
            <a:ext cx="8169600" cy="37443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lang="en-GB" sz="1300">
                <a:solidFill>
                  <a:schemeClr val="dk1"/>
                </a:solidFill>
                <a:latin typeface="Montserrat"/>
                <a:ea typeface="Montserrat"/>
                <a:cs typeface="Montserrat"/>
                <a:sym typeface="Montserrat"/>
              </a:rPr>
              <a:t>Help HypnoCat by </a:t>
            </a:r>
            <a:r>
              <a:rPr lang="en-GB" sz="1300">
                <a:solidFill>
                  <a:schemeClr val="dk1"/>
                </a:solidFill>
                <a:latin typeface="Montserrat"/>
                <a:ea typeface="Montserrat"/>
                <a:cs typeface="Montserrat"/>
                <a:sym typeface="Montserrat"/>
              </a:rPr>
              <a:t>hunting for old electricals buried deep in drawers and cupboards. </a:t>
            </a:r>
            <a:endParaRPr sz="1300">
              <a:solidFill>
                <a:schemeClr val="dk1"/>
              </a:solidFill>
              <a:latin typeface="Montserrat"/>
              <a:ea typeface="Montserrat"/>
              <a:cs typeface="Montserrat"/>
              <a:sym typeface="Montserrat"/>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sz="1200">
              <a:solidFill>
                <a:srgbClr val="434343"/>
              </a:solidFill>
              <a:latin typeface="Montserrat"/>
              <a:ea typeface="Montserrat"/>
              <a:cs typeface="Montserrat"/>
              <a:sym typeface="Montserrat"/>
            </a:endParaRPr>
          </a:p>
        </p:txBody>
      </p:sp>
      <p:sp>
        <p:nvSpPr>
          <p:cNvPr id="457" name="Google Shape;457;p79"/>
          <p:cNvSpPr txBox="1"/>
          <p:nvPr/>
        </p:nvSpPr>
        <p:spPr>
          <a:xfrm>
            <a:off x="510900" y="1059400"/>
            <a:ext cx="4352100" cy="37443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t/>
            </a:r>
            <a:endParaRPr sz="1150">
              <a:solidFill>
                <a:schemeClr val="dk1"/>
              </a:solidFill>
              <a:latin typeface="Montserrat"/>
              <a:ea typeface="Montserrat"/>
              <a:cs typeface="Montserrat"/>
              <a:sym typeface="Montserrat"/>
            </a:endParaRPr>
          </a:p>
          <a:p>
            <a:pPr indent="-301625" lvl="0" marL="457200" rtl="0" algn="l">
              <a:lnSpc>
                <a:spcPct val="150000"/>
              </a:lnSpc>
              <a:spcBef>
                <a:spcPts val="0"/>
              </a:spcBef>
              <a:spcAft>
                <a:spcPts val="0"/>
              </a:spcAft>
              <a:buClr>
                <a:schemeClr val="dk1"/>
              </a:buClr>
              <a:buSzPts val="1150"/>
              <a:buFont typeface="Montserrat Light"/>
              <a:buAutoNum type="arabicPeriod"/>
            </a:pPr>
            <a:r>
              <a:rPr b="1" lang="en-GB" sz="1250">
                <a:solidFill>
                  <a:srgbClr val="DB0080"/>
                </a:solidFill>
                <a:latin typeface="Montserrat"/>
                <a:ea typeface="Montserrat"/>
                <a:cs typeface="Montserrat"/>
                <a:sym typeface="Montserrat"/>
              </a:rPr>
              <a:t>Collect </a:t>
            </a:r>
            <a:r>
              <a:rPr lang="en-GB" sz="1150">
                <a:solidFill>
                  <a:schemeClr val="dk1"/>
                </a:solidFill>
                <a:latin typeface="Montserrat"/>
                <a:ea typeface="Montserrat"/>
                <a:cs typeface="Montserrat"/>
                <a:sym typeface="Montserrat"/>
              </a:rPr>
              <a:t>- Ask a grown-up to help you find any broken or unused cables and other electricals stashed away in cupboards or drawers</a:t>
            </a:r>
            <a:endParaRPr sz="1150">
              <a:solidFill>
                <a:schemeClr val="dk1"/>
              </a:solidFill>
              <a:latin typeface="Montserrat"/>
              <a:ea typeface="Montserrat"/>
              <a:cs typeface="Montserrat"/>
              <a:sym typeface="Montserrat"/>
            </a:endParaRPr>
          </a:p>
          <a:p>
            <a:pPr indent="0" lvl="0" marL="457200" rtl="0" algn="l">
              <a:lnSpc>
                <a:spcPct val="150000"/>
              </a:lnSpc>
              <a:spcBef>
                <a:spcPts val="0"/>
              </a:spcBef>
              <a:spcAft>
                <a:spcPts val="0"/>
              </a:spcAft>
              <a:buNone/>
            </a:pPr>
            <a:r>
              <a:t/>
            </a:r>
            <a:endParaRPr sz="1150">
              <a:solidFill>
                <a:schemeClr val="dk1"/>
              </a:solidFill>
              <a:latin typeface="Montserrat"/>
              <a:ea typeface="Montserrat"/>
              <a:cs typeface="Montserrat"/>
              <a:sym typeface="Montserrat"/>
            </a:endParaRPr>
          </a:p>
          <a:p>
            <a:pPr indent="-301625" lvl="0" marL="457200" rtl="0" algn="l">
              <a:lnSpc>
                <a:spcPct val="150000"/>
              </a:lnSpc>
              <a:spcBef>
                <a:spcPts val="0"/>
              </a:spcBef>
              <a:spcAft>
                <a:spcPts val="0"/>
              </a:spcAft>
              <a:buClr>
                <a:schemeClr val="dk1"/>
              </a:buClr>
              <a:buSzPts val="1150"/>
              <a:buFont typeface="Montserrat Light"/>
              <a:buAutoNum type="arabicPeriod"/>
            </a:pPr>
            <a:r>
              <a:rPr b="1" lang="en-GB" sz="1250">
                <a:solidFill>
                  <a:srgbClr val="DB0080"/>
                </a:solidFill>
                <a:latin typeface="Montserrat"/>
                <a:ea typeface="Montserrat"/>
                <a:cs typeface="Montserrat"/>
                <a:sym typeface="Montserrat"/>
              </a:rPr>
              <a:t>Check</a:t>
            </a:r>
            <a:r>
              <a:rPr lang="en-GB" sz="1150">
                <a:solidFill>
                  <a:schemeClr val="dk1"/>
                </a:solidFill>
                <a:latin typeface="Montserrat"/>
                <a:ea typeface="Montserrat"/>
                <a:cs typeface="Montserrat"/>
                <a:sym typeface="Montserrat"/>
              </a:rPr>
              <a:t> - Now you’ve gathered up all your unused cables, it’s time to test them! </a:t>
            </a:r>
            <a:endParaRPr sz="1150">
              <a:solidFill>
                <a:schemeClr val="dk1"/>
              </a:solidFill>
              <a:latin typeface="Montserrat"/>
              <a:ea typeface="Montserrat"/>
              <a:cs typeface="Montserrat"/>
              <a:sym typeface="Montserrat"/>
            </a:endParaRPr>
          </a:p>
          <a:p>
            <a:pPr indent="0" lvl="0" marL="457200" rtl="0" algn="l">
              <a:lnSpc>
                <a:spcPct val="150000"/>
              </a:lnSpc>
              <a:spcBef>
                <a:spcPts val="0"/>
              </a:spcBef>
              <a:spcAft>
                <a:spcPts val="0"/>
              </a:spcAft>
              <a:buNone/>
            </a:pPr>
            <a:r>
              <a:t/>
            </a:r>
            <a:endParaRPr sz="1150">
              <a:solidFill>
                <a:schemeClr val="dk1"/>
              </a:solidFill>
              <a:latin typeface="Montserrat"/>
              <a:ea typeface="Montserrat"/>
              <a:cs typeface="Montserrat"/>
              <a:sym typeface="Montserrat"/>
            </a:endParaRPr>
          </a:p>
          <a:p>
            <a:pPr indent="-301625" lvl="0" marL="457200" rtl="0" algn="l">
              <a:lnSpc>
                <a:spcPct val="150000"/>
              </a:lnSpc>
              <a:spcBef>
                <a:spcPts val="0"/>
              </a:spcBef>
              <a:spcAft>
                <a:spcPts val="0"/>
              </a:spcAft>
              <a:buClr>
                <a:schemeClr val="dk1"/>
              </a:buClr>
              <a:buSzPts val="1150"/>
              <a:buFont typeface="Montserrat Light"/>
              <a:buAutoNum type="arabicPeriod"/>
            </a:pPr>
            <a:r>
              <a:rPr b="1" lang="en-GB" sz="1250">
                <a:solidFill>
                  <a:srgbClr val="DB0080"/>
                </a:solidFill>
                <a:latin typeface="Montserrat"/>
                <a:ea typeface="Montserrat"/>
                <a:cs typeface="Montserrat"/>
                <a:sym typeface="Montserrat"/>
              </a:rPr>
              <a:t>Recycle them </a:t>
            </a:r>
            <a:r>
              <a:rPr lang="en-GB" sz="1150">
                <a:solidFill>
                  <a:schemeClr val="dk1"/>
                </a:solidFill>
                <a:latin typeface="Montserrat"/>
                <a:ea typeface="Montserrat"/>
                <a:cs typeface="Montserrat"/>
                <a:sym typeface="Montserrat"/>
              </a:rPr>
              <a:t>- Bag up the cables which don’t work any more, ready to be recycled. Then use the </a:t>
            </a:r>
            <a:r>
              <a:rPr lang="en-GB" sz="1150" u="sng">
                <a:solidFill>
                  <a:srgbClr val="DB0080"/>
                </a:solidFill>
                <a:latin typeface="Montserrat"/>
                <a:ea typeface="Montserrat"/>
                <a:cs typeface="Montserrat"/>
                <a:sym typeface="Montserrat"/>
              </a:rPr>
              <a:t>R</a:t>
            </a:r>
            <a:r>
              <a:rPr lang="en-GB" sz="1150" u="sng">
                <a:solidFill>
                  <a:srgbClr val="DB0080"/>
                </a:solidFill>
                <a:latin typeface="Montserrat"/>
                <a:ea typeface="Montserrat"/>
                <a:cs typeface="Montserrat"/>
                <a:sym typeface="Montserrat"/>
                <a:hlinkClick r:id="rId3">
                  <a:extLst>
                    <a:ext uri="{A12FA001-AC4F-418D-AE19-62706E023703}">
                      <ahyp:hlinkClr val="tx"/>
                    </a:ext>
                  </a:extLst>
                </a:hlinkClick>
              </a:rPr>
              <a:t>ecycling Locator</a:t>
            </a:r>
            <a:r>
              <a:rPr lang="en-GB" sz="1150" u="sng">
                <a:solidFill>
                  <a:srgbClr val="DB0080"/>
                </a:solidFill>
                <a:latin typeface="Montserrat"/>
                <a:ea typeface="Montserrat"/>
                <a:cs typeface="Montserrat"/>
                <a:sym typeface="Montserrat"/>
              </a:rPr>
              <a:t> </a:t>
            </a:r>
            <a:r>
              <a:rPr lang="en-GB" sz="1150">
                <a:solidFill>
                  <a:schemeClr val="dk1"/>
                </a:solidFill>
                <a:latin typeface="Montserrat"/>
                <a:ea typeface="Montserrat"/>
                <a:cs typeface="Montserrat"/>
                <a:sym typeface="Montserrat"/>
              </a:rPr>
              <a:t>on the Recycle Your Electricals website to find your nearest drop off point.</a:t>
            </a:r>
            <a:endParaRPr sz="1700">
              <a:solidFill>
                <a:srgbClr val="DB0080"/>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sz="1300">
              <a:solidFill>
                <a:srgbClr val="434343"/>
              </a:solidFill>
              <a:latin typeface="Montserrat"/>
              <a:ea typeface="Montserrat"/>
              <a:cs typeface="Montserrat"/>
              <a:sym typeface="Montserrat"/>
            </a:endParaRPr>
          </a:p>
        </p:txBody>
      </p:sp>
      <p:pic>
        <p:nvPicPr>
          <p:cNvPr id="458" name="Google Shape;458;p79"/>
          <p:cNvPicPr preferRelativeResize="0"/>
          <p:nvPr/>
        </p:nvPicPr>
        <p:blipFill>
          <a:blip r:embed="rId4">
            <a:alphaModFix/>
          </a:blip>
          <a:stretch>
            <a:fillRect/>
          </a:stretch>
        </p:blipFill>
        <p:spPr>
          <a:xfrm>
            <a:off x="4863001" y="1543663"/>
            <a:ext cx="3959073" cy="2775774"/>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0080"/>
        </a:solidFill>
      </p:bgPr>
    </p:bg>
    <p:spTree>
      <p:nvGrpSpPr>
        <p:cNvPr id="462" name="Shape 462"/>
        <p:cNvGrpSpPr/>
        <p:nvPr/>
      </p:nvGrpSpPr>
      <p:grpSpPr>
        <a:xfrm>
          <a:off x="0" y="0"/>
          <a:ext cx="0" cy="0"/>
          <a:chOff x="0" y="0"/>
          <a:chExt cx="0" cy="0"/>
        </a:xfrm>
      </p:grpSpPr>
      <p:sp>
        <p:nvSpPr>
          <p:cNvPr id="463" name="Google Shape;463;p80"/>
          <p:cNvSpPr txBox="1"/>
          <p:nvPr/>
        </p:nvSpPr>
        <p:spPr>
          <a:xfrm>
            <a:off x="447875" y="448850"/>
            <a:ext cx="6204900" cy="562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1" i="0" lang="en-GB" sz="2400" u="none" cap="none" strike="noStrike">
                <a:solidFill>
                  <a:srgbClr val="FFFFFF"/>
                </a:solidFill>
                <a:latin typeface="Montserrat"/>
                <a:ea typeface="Montserrat"/>
                <a:cs typeface="Montserrat"/>
                <a:sym typeface="Montserrat"/>
              </a:rPr>
              <a:t>Contact</a:t>
            </a:r>
            <a:endParaRPr b="1" i="0" sz="2400" u="none" cap="none" strike="noStrike">
              <a:solidFill>
                <a:srgbClr val="FFFFFF"/>
              </a:solidFill>
              <a:latin typeface="Montserrat"/>
              <a:ea typeface="Montserrat"/>
              <a:cs typeface="Montserrat"/>
              <a:sym typeface="Montserrat"/>
            </a:endParaRPr>
          </a:p>
        </p:txBody>
      </p:sp>
      <p:sp>
        <p:nvSpPr>
          <p:cNvPr id="464" name="Google Shape;464;p80"/>
          <p:cNvSpPr txBox="1"/>
          <p:nvPr/>
        </p:nvSpPr>
        <p:spPr>
          <a:xfrm>
            <a:off x="447875" y="2366575"/>
            <a:ext cx="4536000" cy="354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2390"/>
              </a:spcBef>
              <a:spcAft>
                <a:spcPts val="0"/>
              </a:spcAft>
              <a:buClr>
                <a:srgbClr val="000000"/>
              </a:buClr>
              <a:buSzPts val="1050"/>
              <a:buFont typeface="Arial"/>
              <a:buNone/>
            </a:pPr>
            <a:r>
              <a:rPr b="1" i="0" lang="en-GB" sz="1050" u="none" cap="none" strike="noStrike">
                <a:solidFill>
                  <a:srgbClr val="FFFFFF"/>
                </a:solidFill>
                <a:latin typeface="Montserrat"/>
                <a:ea typeface="Montserrat"/>
                <a:cs typeface="Montserrat"/>
                <a:sym typeface="Montserrat"/>
              </a:rPr>
              <a:t>Please follow us and share our content on social media</a:t>
            </a:r>
            <a:endParaRPr b="1" i="0" sz="1450" u="none" cap="none" strike="noStrike">
              <a:solidFill>
                <a:srgbClr val="FFFFFF"/>
              </a:solidFill>
              <a:latin typeface="Montserrat"/>
              <a:ea typeface="Montserrat"/>
              <a:cs typeface="Montserrat"/>
              <a:sym typeface="Montserrat"/>
            </a:endParaRPr>
          </a:p>
          <a:p>
            <a:pPr indent="0" lvl="0" marL="182880" marR="0" rtl="0" algn="l">
              <a:lnSpc>
                <a:spcPct val="100000"/>
              </a:lnSpc>
              <a:spcBef>
                <a:spcPts val="675"/>
              </a:spcBef>
              <a:spcAft>
                <a:spcPts val="0"/>
              </a:spcAft>
              <a:buClr>
                <a:srgbClr val="000000"/>
              </a:buClr>
              <a:buSzPts val="1400"/>
              <a:buFont typeface="Arial"/>
              <a:buNone/>
            </a:pPr>
            <a:r>
              <a:t/>
            </a:r>
            <a:endParaRPr b="1" i="0" sz="1400" u="none" cap="none" strike="noStrike">
              <a:solidFill>
                <a:srgbClr val="000000"/>
              </a:solidFill>
              <a:latin typeface="Arial"/>
              <a:ea typeface="Arial"/>
              <a:cs typeface="Arial"/>
              <a:sym typeface="Arial"/>
            </a:endParaRPr>
          </a:p>
        </p:txBody>
      </p:sp>
      <p:sp>
        <p:nvSpPr>
          <p:cNvPr id="465" name="Google Shape;465;p80"/>
          <p:cNvSpPr txBox="1"/>
          <p:nvPr/>
        </p:nvSpPr>
        <p:spPr>
          <a:xfrm>
            <a:off x="5377075" y="3390600"/>
            <a:ext cx="3289800" cy="447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FFFFFF"/>
                </a:solidFill>
                <a:latin typeface="Montserrat"/>
                <a:ea typeface="Montserrat"/>
                <a:cs typeface="Montserrat"/>
                <a:sym typeface="Montserrat"/>
              </a:rPr>
              <a:t>hello@materialfocus.org.uk</a:t>
            </a:r>
            <a:endParaRPr b="1" i="0" sz="1100" u="none" cap="none" strike="noStrike">
              <a:solidFill>
                <a:srgbClr val="FFFFFF"/>
              </a:solidFill>
              <a:latin typeface="Montserrat"/>
              <a:ea typeface="Montserrat"/>
              <a:cs typeface="Montserrat"/>
              <a:sym typeface="Montserrat"/>
            </a:endParaRPr>
          </a:p>
        </p:txBody>
      </p:sp>
      <p:sp>
        <p:nvSpPr>
          <p:cNvPr id="466" name="Google Shape;466;p80"/>
          <p:cNvSpPr txBox="1"/>
          <p:nvPr/>
        </p:nvSpPr>
        <p:spPr>
          <a:xfrm>
            <a:off x="5377075" y="2919450"/>
            <a:ext cx="3031500" cy="388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0" lang="en-GB" sz="1200" u="none" cap="none" strike="noStrike">
                <a:solidFill>
                  <a:srgbClr val="FFFFFF"/>
                </a:solidFill>
                <a:latin typeface="Montserrat"/>
                <a:ea typeface="Montserrat"/>
                <a:cs typeface="Montserrat"/>
                <a:sym typeface="Montserrat"/>
              </a:rPr>
              <a:t>www.recycleyourelectricals.org.uk</a:t>
            </a:r>
            <a:endParaRPr b="1" i="0" sz="1200" u="none" cap="none" strike="noStrike">
              <a:solidFill>
                <a:srgbClr val="FFFFFF"/>
              </a:solidFill>
              <a:latin typeface="Montserrat"/>
              <a:ea typeface="Montserrat"/>
              <a:cs typeface="Montserrat"/>
              <a:sym typeface="Montserrat"/>
            </a:endParaRPr>
          </a:p>
        </p:txBody>
      </p:sp>
      <p:pic>
        <p:nvPicPr>
          <p:cNvPr id="467" name="Google Shape;467;p80"/>
          <p:cNvPicPr preferRelativeResize="0"/>
          <p:nvPr/>
        </p:nvPicPr>
        <p:blipFill rotWithShape="1">
          <a:blip r:embed="rId3">
            <a:alphaModFix/>
          </a:blip>
          <a:srcRect b="26566" l="27468" r="27918" t="25882"/>
          <a:stretch/>
        </p:blipFill>
        <p:spPr>
          <a:xfrm>
            <a:off x="430600" y="2846249"/>
            <a:ext cx="388620" cy="411480"/>
          </a:xfrm>
          <a:prstGeom prst="rect">
            <a:avLst/>
          </a:prstGeom>
          <a:noFill/>
          <a:ln>
            <a:noFill/>
          </a:ln>
        </p:spPr>
      </p:pic>
      <p:pic>
        <p:nvPicPr>
          <p:cNvPr id="468" name="Google Shape;468;p80"/>
          <p:cNvPicPr preferRelativeResize="0"/>
          <p:nvPr/>
        </p:nvPicPr>
        <p:blipFill rotWithShape="1">
          <a:blip r:embed="rId4">
            <a:alphaModFix/>
          </a:blip>
          <a:srcRect b="24697" l="27127" r="23720" t="23207"/>
          <a:stretch/>
        </p:blipFill>
        <p:spPr>
          <a:xfrm>
            <a:off x="430600" y="3383391"/>
            <a:ext cx="388620" cy="411480"/>
          </a:xfrm>
          <a:prstGeom prst="rect">
            <a:avLst/>
          </a:prstGeom>
          <a:noFill/>
          <a:ln>
            <a:noFill/>
          </a:ln>
        </p:spPr>
      </p:pic>
      <p:pic>
        <p:nvPicPr>
          <p:cNvPr id="469" name="Google Shape;469;p80"/>
          <p:cNvPicPr preferRelativeResize="0"/>
          <p:nvPr/>
        </p:nvPicPr>
        <p:blipFill rotWithShape="1">
          <a:blip r:embed="rId5">
            <a:alphaModFix/>
          </a:blip>
          <a:srcRect b="27905" l="27129" r="27189" t="26948"/>
          <a:stretch/>
        </p:blipFill>
        <p:spPr>
          <a:xfrm>
            <a:off x="430625" y="3920550"/>
            <a:ext cx="393192" cy="411475"/>
          </a:xfrm>
          <a:prstGeom prst="rect">
            <a:avLst/>
          </a:prstGeom>
          <a:noFill/>
          <a:ln>
            <a:noFill/>
          </a:ln>
        </p:spPr>
      </p:pic>
      <p:sp>
        <p:nvSpPr>
          <p:cNvPr id="470" name="Google Shape;470;p80"/>
          <p:cNvSpPr txBox="1"/>
          <p:nvPr/>
        </p:nvSpPr>
        <p:spPr>
          <a:xfrm>
            <a:off x="819225" y="2936700"/>
            <a:ext cx="29013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FFFFFF"/>
                </a:solidFill>
                <a:latin typeface="Montserrat"/>
                <a:ea typeface="Montserrat"/>
                <a:cs typeface="Montserrat"/>
                <a:sym typeface="Montserrat"/>
              </a:rPr>
              <a:t>facebook.com/recycleyourelectricals</a:t>
            </a:r>
            <a:endParaRPr b="1" i="0" sz="1100" u="none" cap="none" strike="noStrike">
              <a:solidFill>
                <a:srgbClr val="FFFFFF"/>
              </a:solidFill>
              <a:latin typeface="Montserrat"/>
              <a:ea typeface="Montserrat"/>
              <a:cs typeface="Montserrat"/>
              <a:sym typeface="Montserrat"/>
            </a:endParaRPr>
          </a:p>
        </p:txBody>
      </p:sp>
      <p:sp>
        <p:nvSpPr>
          <p:cNvPr id="471" name="Google Shape;471;p80"/>
          <p:cNvSpPr txBox="1"/>
          <p:nvPr/>
        </p:nvSpPr>
        <p:spPr>
          <a:xfrm>
            <a:off x="819225" y="3428625"/>
            <a:ext cx="15726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FFFFFF"/>
                </a:solidFill>
                <a:latin typeface="Montserrat"/>
                <a:ea typeface="Montserrat"/>
                <a:cs typeface="Montserrat"/>
                <a:sym typeface="Montserrat"/>
              </a:rPr>
              <a:t>@recycleelectric</a:t>
            </a:r>
            <a:endParaRPr b="1" i="0" sz="1100" u="none" cap="none" strike="noStrike">
              <a:solidFill>
                <a:srgbClr val="FFFFFF"/>
              </a:solidFill>
              <a:latin typeface="Montserrat"/>
              <a:ea typeface="Montserrat"/>
              <a:cs typeface="Montserrat"/>
              <a:sym typeface="Montserrat"/>
            </a:endParaRPr>
          </a:p>
        </p:txBody>
      </p:sp>
      <p:sp>
        <p:nvSpPr>
          <p:cNvPr id="472" name="Google Shape;472;p80"/>
          <p:cNvSpPr txBox="1"/>
          <p:nvPr/>
        </p:nvSpPr>
        <p:spPr>
          <a:xfrm>
            <a:off x="819225" y="3920550"/>
            <a:ext cx="20772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FFFFFF"/>
                </a:solidFill>
                <a:latin typeface="Montserrat"/>
                <a:ea typeface="Montserrat"/>
                <a:cs typeface="Montserrat"/>
                <a:sym typeface="Montserrat"/>
              </a:rPr>
              <a:t>@recycleyourelectricals_</a:t>
            </a:r>
            <a:endParaRPr b="1" i="0" sz="1100" u="none" cap="none" strike="noStrike">
              <a:solidFill>
                <a:srgbClr val="FFFFFF"/>
              </a:solidFill>
              <a:latin typeface="Montserrat"/>
              <a:ea typeface="Montserrat"/>
              <a:cs typeface="Montserrat"/>
              <a:sym typeface="Montserrat"/>
            </a:endParaRPr>
          </a:p>
        </p:txBody>
      </p:sp>
      <p:sp>
        <p:nvSpPr>
          <p:cNvPr id="473" name="Google Shape;473;p80"/>
          <p:cNvSpPr txBox="1"/>
          <p:nvPr/>
        </p:nvSpPr>
        <p:spPr>
          <a:xfrm>
            <a:off x="447875" y="1011050"/>
            <a:ext cx="8058900" cy="1230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2390"/>
              </a:spcBef>
              <a:spcAft>
                <a:spcPts val="0"/>
              </a:spcAft>
              <a:buClr>
                <a:srgbClr val="000000"/>
              </a:buClr>
              <a:buSzPts val="1350"/>
              <a:buFont typeface="Arial"/>
              <a:buNone/>
            </a:pPr>
            <a:r>
              <a:rPr b="1" lang="en-GB" sz="1350">
                <a:solidFill>
                  <a:srgbClr val="FFFFFF"/>
                </a:solidFill>
                <a:latin typeface="Montserrat"/>
                <a:ea typeface="Montserrat"/>
                <a:cs typeface="Montserrat"/>
                <a:sym typeface="Montserrat"/>
              </a:rPr>
              <a:t>The ‘</a:t>
            </a:r>
            <a:r>
              <a:rPr b="1" lang="en-GB" sz="1350" u="none" cap="none" strike="noStrike">
                <a:solidFill>
                  <a:srgbClr val="FFFFFF"/>
                </a:solidFill>
                <a:latin typeface="Montserrat"/>
                <a:ea typeface="Montserrat"/>
                <a:cs typeface="Montserrat"/>
                <a:sym typeface="Montserrat"/>
              </a:rPr>
              <a:t>Recycle Your Electricals</a:t>
            </a:r>
            <a:r>
              <a:rPr b="1" lang="en-GB" sz="1350">
                <a:solidFill>
                  <a:srgbClr val="FFFFFF"/>
                </a:solidFill>
                <a:latin typeface="Montserrat"/>
                <a:ea typeface="Montserrat"/>
                <a:cs typeface="Montserrat"/>
                <a:sym typeface="Montserrat"/>
              </a:rPr>
              <a:t>’</a:t>
            </a:r>
            <a:r>
              <a:rPr b="1" i="0" lang="en-GB" sz="1350" u="none" cap="none" strike="noStrike">
                <a:solidFill>
                  <a:srgbClr val="FFFFFF"/>
                </a:solidFill>
                <a:latin typeface="Montserrat"/>
                <a:ea typeface="Montserrat"/>
                <a:cs typeface="Montserrat"/>
                <a:sym typeface="Montserrat"/>
              </a:rPr>
              <a:t> campaign is led by Material Focus. </a:t>
            </a:r>
            <a:endParaRPr b="1" i="0" sz="1350" u="none" cap="none" strike="noStrike">
              <a:solidFill>
                <a:srgbClr val="FFFFFF"/>
              </a:solidFill>
              <a:latin typeface="Montserrat"/>
              <a:ea typeface="Montserrat"/>
              <a:cs typeface="Montserrat"/>
              <a:sym typeface="Montserrat"/>
            </a:endParaRPr>
          </a:p>
          <a:p>
            <a:pPr indent="0" lvl="0" marL="0" marR="0" rtl="0" algn="l">
              <a:lnSpc>
                <a:spcPct val="100000"/>
              </a:lnSpc>
              <a:spcBef>
                <a:spcPts val="2390"/>
              </a:spcBef>
              <a:spcAft>
                <a:spcPts val="0"/>
              </a:spcAft>
              <a:buClr>
                <a:srgbClr val="000000"/>
              </a:buClr>
              <a:buSzPts val="1350"/>
              <a:buFont typeface="Arial"/>
              <a:buNone/>
            </a:pPr>
            <a:r>
              <a:rPr b="1" i="0" lang="en-GB" sz="1350" u="none" cap="none" strike="noStrike">
                <a:solidFill>
                  <a:srgbClr val="FFFFFF"/>
                </a:solidFill>
                <a:latin typeface="Montserrat"/>
                <a:ea typeface="Montserrat"/>
                <a:cs typeface="Montserrat"/>
                <a:sym typeface="Montserrat"/>
              </a:rPr>
              <a:t>Material Focus is a not-for-profit organisation - our vision is of a world where materials are never wasted.</a:t>
            </a:r>
            <a:endParaRPr b="1" i="0" sz="1350" u="none" cap="none" strike="noStrike">
              <a:solidFill>
                <a:srgbClr val="FFFFFF"/>
              </a:solidFill>
              <a:latin typeface="Montserrat"/>
              <a:ea typeface="Montserrat"/>
              <a:cs typeface="Montserrat"/>
              <a:sym typeface="Montserrat"/>
            </a:endParaRPr>
          </a:p>
          <a:p>
            <a:pPr indent="0" lvl="0" marL="182880" marR="0" rtl="0" algn="ctr">
              <a:lnSpc>
                <a:spcPct val="100000"/>
              </a:lnSpc>
              <a:spcBef>
                <a:spcPts val="70"/>
              </a:spcBef>
              <a:spcAft>
                <a:spcPts val="0"/>
              </a:spcAft>
              <a:buClr>
                <a:srgbClr val="000000"/>
              </a:buClr>
              <a:buSzPts val="1650"/>
              <a:buFont typeface="Arial"/>
              <a:buNone/>
            </a:pPr>
            <a:r>
              <a:t/>
            </a:r>
            <a:endParaRPr b="0" i="0" sz="1650" u="none" cap="none" strike="noStrike">
              <a:solidFill>
                <a:srgbClr val="FFFFFF"/>
              </a:solidFill>
              <a:latin typeface="Montserrat"/>
              <a:ea typeface="Montserrat"/>
              <a:cs typeface="Montserrat"/>
              <a:sym typeface="Montserrat"/>
            </a:endParaRPr>
          </a:p>
          <a:p>
            <a:pPr indent="0" lvl="0" marL="182880" marR="0" rtl="0" algn="ctr">
              <a:lnSpc>
                <a:spcPct val="100000"/>
              </a:lnSpc>
              <a:spcBef>
                <a:spcPts val="675"/>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4" name="Google Shape;474;p80"/>
          <p:cNvSpPr txBox="1"/>
          <p:nvPr/>
        </p:nvSpPr>
        <p:spPr>
          <a:xfrm>
            <a:off x="5377075" y="3920550"/>
            <a:ext cx="31968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FFFFFF"/>
                </a:solidFill>
                <a:latin typeface="Montserrat"/>
                <a:ea typeface="Montserrat"/>
                <a:cs typeface="Montserrat"/>
                <a:sym typeface="Montserrat"/>
              </a:rPr>
              <a:t>linkedin.com/company/materialfocus</a:t>
            </a:r>
            <a:endParaRPr b="1" i="0" sz="1100" u="none" cap="none" strike="noStrike">
              <a:solidFill>
                <a:srgbClr val="FFFFFF"/>
              </a:solidFill>
              <a:latin typeface="Montserrat"/>
              <a:ea typeface="Montserrat"/>
              <a:cs typeface="Montserrat"/>
              <a:sym typeface="Montserrat"/>
            </a:endParaRPr>
          </a:p>
        </p:txBody>
      </p:sp>
      <p:pic>
        <p:nvPicPr>
          <p:cNvPr id="475" name="Google Shape;475;p80"/>
          <p:cNvPicPr preferRelativeResize="0"/>
          <p:nvPr/>
        </p:nvPicPr>
        <p:blipFill rotWithShape="1">
          <a:blip r:embed="rId6">
            <a:alphaModFix/>
          </a:blip>
          <a:srcRect b="24512" l="26514" r="24311" t="25339"/>
          <a:stretch/>
        </p:blipFill>
        <p:spPr>
          <a:xfrm>
            <a:off x="4983875" y="3897063"/>
            <a:ext cx="393200" cy="400965"/>
          </a:xfrm>
          <a:prstGeom prst="rect">
            <a:avLst/>
          </a:prstGeom>
          <a:noFill/>
          <a:ln>
            <a:noFill/>
          </a:ln>
        </p:spPr>
      </p:pic>
      <p:pic>
        <p:nvPicPr>
          <p:cNvPr id="476" name="Google Shape;476;p80"/>
          <p:cNvPicPr preferRelativeResize="0"/>
          <p:nvPr/>
        </p:nvPicPr>
        <p:blipFill rotWithShape="1">
          <a:blip r:embed="rId7">
            <a:alphaModFix/>
          </a:blip>
          <a:srcRect b="0" l="0" r="0" t="0"/>
          <a:stretch/>
        </p:blipFill>
        <p:spPr>
          <a:xfrm>
            <a:off x="5041875" y="2975103"/>
            <a:ext cx="277200" cy="277182"/>
          </a:xfrm>
          <a:prstGeom prst="rect">
            <a:avLst/>
          </a:prstGeom>
          <a:noFill/>
          <a:ln>
            <a:noFill/>
          </a:ln>
        </p:spPr>
      </p:pic>
      <p:pic>
        <p:nvPicPr>
          <p:cNvPr id="477" name="Google Shape;477;p80"/>
          <p:cNvPicPr preferRelativeResize="0"/>
          <p:nvPr/>
        </p:nvPicPr>
        <p:blipFill rotWithShape="1">
          <a:blip r:embed="rId8">
            <a:alphaModFix/>
          </a:blip>
          <a:srcRect b="0" l="0" r="0" t="0"/>
          <a:stretch/>
        </p:blipFill>
        <p:spPr>
          <a:xfrm>
            <a:off x="5041875" y="3477159"/>
            <a:ext cx="277200" cy="19503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56"/>
          <p:cNvSpPr txBox="1"/>
          <p:nvPr>
            <p:ph type="title"/>
          </p:nvPr>
        </p:nvSpPr>
        <p:spPr>
          <a:xfrm>
            <a:off x="433925" y="316325"/>
            <a:ext cx="8171700" cy="448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DB0080"/>
                </a:solidFill>
              </a:rPr>
              <a:t>Say hello to HypnoCat! </a:t>
            </a:r>
            <a:endParaRPr>
              <a:solidFill>
                <a:srgbClr val="DB0080"/>
              </a:solidFill>
            </a:endParaRPr>
          </a:p>
        </p:txBody>
      </p:sp>
      <p:sp>
        <p:nvSpPr>
          <p:cNvPr id="277" name="Google Shape;277;p56"/>
          <p:cNvSpPr txBox="1"/>
          <p:nvPr>
            <p:ph idx="2" type="body"/>
          </p:nvPr>
        </p:nvSpPr>
        <p:spPr>
          <a:xfrm>
            <a:off x="342625" y="934600"/>
            <a:ext cx="5811600" cy="3610800"/>
          </a:xfrm>
          <a:prstGeom prst="rect">
            <a:avLst/>
          </a:prstGeom>
        </p:spPr>
        <p:txBody>
          <a:bodyPr anchorCtr="0" anchor="t" bIns="91425" lIns="91425" spcFirstLastPara="1" rIns="91425" wrap="square" tIns="91425">
            <a:noAutofit/>
          </a:bodyPr>
          <a:lstStyle/>
          <a:p>
            <a:pPr indent="-342900" lvl="0" marL="457200" rtl="0" algn="l">
              <a:spcBef>
                <a:spcPts val="1000"/>
              </a:spcBef>
              <a:spcAft>
                <a:spcPts val="0"/>
              </a:spcAft>
              <a:buClr>
                <a:srgbClr val="333333"/>
              </a:buClr>
              <a:buSzPts val="1800"/>
              <a:buFont typeface="Montserrat"/>
              <a:buChar char="●"/>
            </a:pPr>
            <a:r>
              <a:rPr lang="en-GB" sz="1800">
                <a:solidFill>
                  <a:srgbClr val="333333"/>
                </a:solidFill>
                <a:highlight>
                  <a:schemeClr val="lt1"/>
                </a:highlight>
              </a:rPr>
              <a:t>HypnoCat is the Recycle Your Electric</a:t>
            </a:r>
            <a:r>
              <a:rPr lang="en-GB" sz="1800">
                <a:solidFill>
                  <a:srgbClr val="333333"/>
                </a:solidFill>
                <a:highlight>
                  <a:schemeClr val="lt1"/>
                </a:highlight>
              </a:rPr>
              <a:t>als pin</a:t>
            </a:r>
            <a:r>
              <a:rPr lang="en-GB" sz="1800">
                <a:solidFill>
                  <a:srgbClr val="333333"/>
                </a:solidFill>
                <a:highlight>
                  <a:schemeClr val="lt1"/>
                </a:highlight>
              </a:rPr>
              <a:t>k fluffy, hypnotic mascot</a:t>
            </a:r>
            <a:endParaRPr sz="1800">
              <a:solidFill>
                <a:srgbClr val="333333"/>
              </a:solidFill>
              <a:highlight>
                <a:schemeClr val="lt1"/>
              </a:highlight>
            </a:endParaRPr>
          </a:p>
          <a:p>
            <a:pPr indent="0" lvl="0" marL="457200" rtl="0" algn="l">
              <a:spcBef>
                <a:spcPts val="1000"/>
              </a:spcBef>
              <a:spcAft>
                <a:spcPts val="0"/>
              </a:spcAft>
              <a:buNone/>
            </a:pPr>
            <a:r>
              <a:t/>
            </a:r>
            <a:endParaRPr sz="1800">
              <a:solidFill>
                <a:srgbClr val="333333"/>
              </a:solidFill>
              <a:highlight>
                <a:schemeClr val="lt1"/>
              </a:highlight>
            </a:endParaRPr>
          </a:p>
          <a:p>
            <a:pPr indent="-342900" lvl="0" marL="457200" rtl="0" algn="l">
              <a:spcBef>
                <a:spcPts val="1000"/>
              </a:spcBef>
              <a:spcAft>
                <a:spcPts val="0"/>
              </a:spcAft>
              <a:buClr>
                <a:srgbClr val="333333"/>
              </a:buClr>
              <a:buSzPts val="1800"/>
              <a:buFont typeface="Arial"/>
              <a:buChar char="●"/>
            </a:pPr>
            <a:r>
              <a:rPr lang="en-GB" sz="1800">
                <a:solidFill>
                  <a:srgbClr val="333333"/>
                </a:solidFill>
                <a:highlight>
                  <a:schemeClr val="lt1"/>
                </a:highlight>
              </a:rPr>
              <a:t>He is on a mission to get the UK</a:t>
            </a:r>
            <a:r>
              <a:rPr b="1" lang="en-GB" sz="1800">
                <a:solidFill>
                  <a:srgbClr val="333333"/>
                </a:solidFill>
                <a:highlight>
                  <a:schemeClr val="lt1"/>
                </a:highlight>
              </a:rPr>
              <a:t> reusing, donating, repairing and recycling their old unwanted electricals</a:t>
            </a:r>
            <a:endParaRPr b="1" sz="1800">
              <a:solidFill>
                <a:srgbClr val="333333"/>
              </a:solidFill>
              <a:highlight>
                <a:schemeClr val="lt1"/>
              </a:highlight>
            </a:endParaRPr>
          </a:p>
          <a:p>
            <a:pPr indent="0" lvl="0" marL="457200" rtl="0" algn="l">
              <a:spcBef>
                <a:spcPts val="1000"/>
              </a:spcBef>
              <a:spcAft>
                <a:spcPts val="0"/>
              </a:spcAft>
              <a:buNone/>
            </a:pPr>
            <a:r>
              <a:t/>
            </a:r>
            <a:endParaRPr sz="1800">
              <a:solidFill>
                <a:srgbClr val="333333"/>
              </a:solidFill>
              <a:highlight>
                <a:schemeClr val="lt1"/>
              </a:highlight>
            </a:endParaRPr>
          </a:p>
          <a:p>
            <a:pPr indent="-342900" lvl="0" marL="457200" rtl="0" algn="l">
              <a:spcBef>
                <a:spcPts val="1000"/>
              </a:spcBef>
              <a:spcAft>
                <a:spcPts val="0"/>
              </a:spcAft>
              <a:buClr>
                <a:srgbClr val="333333"/>
              </a:buClr>
              <a:buSzPts val="1800"/>
              <a:buFont typeface="Arial"/>
              <a:buChar char="●"/>
            </a:pPr>
            <a:r>
              <a:rPr lang="en-GB" sz="1800">
                <a:solidFill>
                  <a:srgbClr val="333333"/>
                </a:solidFill>
                <a:highlight>
                  <a:schemeClr val="lt1"/>
                </a:highlight>
              </a:rPr>
              <a:t>He would like our help!</a:t>
            </a:r>
            <a:endParaRPr sz="1800">
              <a:solidFill>
                <a:srgbClr val="333333"/>
              </a:solidFill>
              <a:highlight>
                <a:schemeClr val="lt1"/>
              </a:highlight>
            </a:endParaRPr>
          </a:p>
          <a:p>
            <a:pPr indent="0" lvl="0" marL="457200" rtl="0" algn="l">
              <a:spcBef>
                <a:spcPts val="1000"/>
              </a:spcBef>
              <a:spcAft>
                <a:spcPts val="0"/>
              </a:spcAft>
              <a:buNone/>
            </a:pPr>
            <a:r>
              <a:t/>
            </a:r>
            <a:endParaRPr sz="1600">
              <a:solidFill>
                <a:srgbClr val="333333"/>
              </a:solidFill>
              <a:highlight>
                <a:schemeClr val="lt1"/>
              </a:highlight>
            </a:endParaRPr>
          </a:p>
          <a:p>
            <a:pPr indent="0" lvl="0" marL="0" rtl="0" algn="l">
              <a:spcBef>
                <a:spcPts val="1000"/>
              </a:spcBef>
              <a:spcAft>
                <a:spcPts val="1600"/>
              </a:spcAft>
              <a:buNone/>
            </a:pPr>
            <a:r>
              <a:t/>
            </a:r>
            <a:endParaRPr sz="1600"/>
          </a:p>
        </p:txBody>
      </p:sp>
      <p:pic>
        <p:nvPicPr>
          <p:cNvPr id="278" name="Google Shape;278;p56"/>
          <p:cNvPicPr preferRelativeResize="0"/>
          <p:nvPr/>
        </p:nvPicPr>
        <p:blipFill>
          <a:blip r:embed="rId3">
            <a:alphaModFix/>
          </a:blip>
          <a:stretch>
            <a:fillRect/>
          </a:stretch>
        </p:blipFill>
        <p:spPr>
          <a:xfrm>
            <a:off x="5902675" y="1013712"/>
            <a:ext cx="3241326" cy="324132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p57"/>
          <p:cNvSpPr txBox="1"/>
          <p:nvPr>
            <p:ph type="title"/>
          </p:nvPr>
        </p:nvSpPr>
        <p:spPr>
          <a:xfrm>
            <a:off x="433925" y="244275"/>
            <a:ext cx="8171700" cy="4488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GB">
                <a:solidFill>
                  <a:srgbClr val="DB0080"/>
                </a:solidFill>
                <a:latin typeface="Montserrat"/>
                <a:ea typeface="Montserrat"/>
                <a:cs typeface="Montserrat"/>
                <a:sym typeface="Montserrat"/>
              </a:rPr>
              <a:t>A message from HypnoCat</a:t>
            </a:r>
            <a:r>
              <a:rPr b="1" lang="en-GB">
                <a:solidFill>
                  <a:srgbClr val="DB0080"/>
                </a:solidFill>
                <a:latin typeface="Montserrat"/>
                <a:ea typeface="Montserrat"/>
                <a:cs typeface="Montserrat"/>
                <a:sym typeface="Montserrat"/>
              </a:rPr>
              <a:t>…</a:t>
            </a:r>
            <a:endParaRPr b="1">
              <a:solidFill>
                <a:srgbClr val="DB0080"/>
              </a:solidFill>
              <a:latin typeface="Montserrat"/>
              <a:ea typeface="Montserrat"/>
              <a:cs typeface="Montserrat"/>
              <a:sym typeface="Montserrat"/>
            </a:endParaRPr>
          </a:p>
        </p:txBody>
      </p:sp>
      <p:pic>
        <p:nvPicPr>
          <p:cNvPr descr="Do as Hypnocat says - &quot;Anything with a plug, battery or cable can be recycled. Bag them up and search 'Recycle Your Electricals' to find your local drop off point. Meow.&quot;&#10;&#10;Find your nearest battery or recycling point here: https://bit.ly/3ZMUweJ&#10;&#10;HypnoCat is a mesmerising pink fluffy cat with hypnotic superpowers and one mission - to hypnotise the nation into recycling their electricals. He is the face of the Recycle Your Electricals campaign,  UK-wide campaign motivating and making it easier for everyone to reuse and recycle unwanted electricals, ensuring we make the most of the valuable materials in them.&#10;&#10;www.recycleyourelectricals.org.uk" id="284" name="Google Shape;284;p57" title="Recycle Your Electricals - Hypnocat's hypnotic new track">
            <a:hlinkClick r:id="rId3"/>
          </p:cNvPr>
          <p:cNvPicPr preferRelativeResize="0"/>
          <p:nvPr/>
        </p:nvPicPr>
        <p:blipFill>
          <a:blip r:embed="rId4">
            <a:alphaModFix/>
          </a:blip>
          <a:stretch>
            <a:fillRect/>
          </a:stretch>
        </p:blipFill>
        <p:spPr>
          <a:xfrm>
            <a:off x="1003526" y="781726"/>
            <a:ext cx="7032500" cy="39557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4"/>
                                        </p:tgtEl>
                                        <p:attrNameLst>
                                          <p:attrName>style.visibility</p:attrName>
                                        </p:attrNameLst>
                                      </p:cBhvr>
                                      <p:to>
                                        <p:strVal val="visible"/>
                                      </p:to>
                                    </p:set>
                                    <p:animEffect filter="fade" transition="in">
                                      <p:cBhvr>
                                        <p:cTn dur="1000"/>
                                        <p:tgtEl>
                                          <p:spTgt spid="28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0080"/>
        </a:solidFill>
      </p:bgPr>
    </p:bg>
    <p:spTree>
      <p:nvGrpSpPr>
        <p:cNvPr id="288" name="Shape 288"/>
        <p:cNvGrpSpPr/>
        <p:nvPr/>
      </p:nvGrpSpPr>
      <p:grpSpPr>
        <a:xfrm>
          <a:off x="0" y="0"/>
          <a:ext cx="0" cy="0"/>
          <a:chOff x="0" y="0"/>
          <a:chExt cx="0" cy="0"/>
        </a:xfrm>
      </p:grpSpPr>
      <p:sp>
        <p:nvSpPr>
          <p:cNvPr id="289" name="Google Shape;289;p58"/>
          <p:cNvSpPr txBox="1"/>
          <p:nvPr>
            <p:ph type="title"/>
          </p:nvPr>
        </p:nvSpPr>
        <p:spPr>
          <a:xfrm>
            <a:off x="9850" y="2146950"/>
            <a:ext cx="9144000" cy="6453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b="1" lang="en-GB">
                <a:latin typeface="Montserrat"/>
                <a:ea typeface="Montserrat"/>
                <a:cs typeface="Montserrat"/>
                <a:sym typeface="Montserrat"/>
              </a:rPr>
              <a:t>Introduction to e-waste</a:t>
            </a:r>
            <a:endParaRPr b="1">
              <a:latin typeface="Montserrat"/>
              <a:ea typeface="Montserrat"/>
              <a:cs typeface="Montserrat"/>
              <a:sym typeface="Montserra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59"/>
          <p:cNvSpPr txBox="1"/>
          <p:nvPr>
            <p:ph type="title"/>
          </p:nvPr>
        </p:nvSpPr>
        <p:spPr>
          <a:xfrm>
            <a:off x="4572000" y="389075"/>
            <a:ext cx="8171700" cy="4488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GB">
                <a:solidFill>
                  <a:srgbClr val="DB0080"/>
                </a:solidFill>
                <a:latin typeface="Montserrat"/>
                <a:ea typeface="Montserrat"/>
                <a:cs typeface="Montserrat"/>
                <a:sym typeface="Montserrat"/>
              </a:rPr>
              <a:t>What is e-waste? </a:t>
            </a:r>
            <a:endParaRPr b="1">
              <a:solidFill>
                <a:srgbClr val="DB0080"/>
              </a:solidFill>
              <a:latin typeface="Montserrat"/>
              <a:ea typeface="Montserrat"/>
              <a:cs typeface="Montserrat"/>
              <a:sym typeface="Montserrat"/>
            </a:endParaRPr>
          </a:p>
        </p:txBody>
      </p:sp>
      <p:sp>
        <p:nvSpPr>
          <p:cNvPr id="295" name="Google Shape;295;p59"/>
          <p:cNvSpPr txBox="1"/>
          <p:nvPr/>
        </p:nvSpPr>
        <p:spPr>
          <a:xfrm>
            <a:off x="4408550" y="1564575"/>
            <a:ext cx="3980400" cy="2401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2100">
                <a:solidFill>
                  <a:srgbClr val="333333"/>
                </a:solidFill>
                <a:latin typeface="Montserrat"/>
                <a:ea typeface="Montserrat"/>
                <a:cs typeface="Montserrat"/>
                <a:sym typeface="Montserrat"/>
              </a:rPr>
              <a:t>Electrical waste (e-waste) is any broken or </a:t>
            </a:r>
            <a:r>
              <a:rPr b="1" lang="en-GB" sz="2100">
                <a:solidFill>
                  <a:srgbClr val="333333"/>
                </a:solidFill>
                <a:latin typeface="Montserrat"/>
                <a:ea typeface="Montserrat"/>
                <a:cs typeface="Montserrat"/>
                <a:sym typeface="Montserrat"/>
              </a:rPr>
              <a:t>unwanted electrical </a:t>
            </a:r>
            <a:r>
              <a:rPr lang="en-GB" sz="2100">
                <a:solidFill>
                  <a:srgbClr val="333333"/>
                </a:solidFill>
                <a:latin typeface="Montserrat"/>
                <a:ea typeface="Montserrat"/>
                <a:cs typeface="Montserrat"/>
                <a:sym typeface="Montserrat"/>
              </a:rPr>
              <a:t>or tech item with a plug, battery or cable. </a:t>
            </a:r>
            <a:endParaRPr sz="2100">
              <a:solidFill>
                <a:srgbClr val="333333"/>
              </a:solidFill>
              <a:latin typeface="Montserrat"/>
              <a:ea typeface="Montserrat"/>
              <a:cs typeface="Montserrat"/>
              <a:sym typeface="Montserrat"/>
            </a:endParaRPr>
          </a:p>
          <a:p>
            <a:pPr indent="0" lvl="0" marL="0" rtl="0" algn="ctr">
              <a:spcBef>
                <a:spcPts val="0"/>
              </a:spcBef>
              <a:spcAft>
                <a:spcPts val="0"/>
              </a:spcAft>
              <a:buNone/>
            </a:pPr>
            <a:r>
              <a:t/>
            </a:r>
            <a:endParaRPr b="1" sz="2000">
              <a:solidFill>
                <a:srgbClr val="222222"/>
              </a:solidFill>
              <a:latin typeface="Montserrat"/>
              <a:ea typeface="Montserrat"/>
              <a:cs typeface="Montserrat"/>
              <a:sym typeface="Montserrat"/>
            </a:endParaRPr>
          </a:p>
          <a:p>
            <a:pPr indent="0" lvl="0" marL="0" rtl="0" algn="ctr">
              <a:spcBef>
                <a:spcPts val="0"/>
              </a:spcBef>
              <a:spcAft>
                <a:spcPts val="0"/>
              </a:spcAft>
              <a:buNone/>
            </a:pPr>
            <a:r>
              <a:t/>
            </a:r>
            <a:endParaRPr b="1" sz="2000">
              <a:solidFill>
                <a:srgbClr val="222222"/>
              </a:solidFill>
              <a:latin typeface="Montserrat"/>
              <a:ea typeface="Montserrat"/>
              <a:cs typeface="Montserrat"/>
              <a:sym typeface="Montserrat"/>
            </a:endParaRPr>
          </a:p>
          <a:p>
            <a:pPr indent="0" lvl="0" marL="0" rtl="0" algn="l">
              <a:spcBef>
                <a:spcPts val="0"/>
              </a:spcBef>
              <a:spcAft>
                <a:spcPts val="0"/>
              </a:spcAft>
              <a:buClr>
                <a:schemeClr val="dk1"/>
              </a:buClr>
              <a:buSzPts val="1100"/>
              <a:buFont typeface="Arial"/>
              <a:buNone/>
            </a:pPr>
            <a:r>
              <a:t/>
            </a:r>
            <a:endParaRPr b="1" sz="2000">
              <a:solidFill>
                <a:srgbClr val="222222"/>
              </a:solidFill>
              <a:latin typeface="Montserrat"/>
              <a:ea typeface="Montserrat"/>
              <a:cs typeface="Montserrat"/>
              <a:sym typeface="Montserrat"/>
            </a:endParaRPr>
          </a:p>
        </p:txBody>
      </p:sp>
      <p:pic>
        <p:nvPicPr>
          <p:cNvPr id="296" name="Google Shape;296;p59"/>
          <p:cNvPicPr preferRelativeResize="0"/>
          <p:nvPr/>
        </p:nvPicPr>
        <p:blipFill>
          <a:blip r:embed="rId3">
            <a:alphaModFix/>
          </a:blip>
          <a:stretch>
            <a:fillRect/>
          </a:stretch>
        </p:blipFill>
        <p:spPr>
          <a:xfrm>
            <a:off x="-50962" y="2360125"/>
            <a:ext cx="4087516" cy="2724301"/>
          </a:xfrm>
          <a:prstGeom prst="rect">
            <a:avLst/>
          </a:prstGeom>
          <a:noFill/>
          <a:ln>
            <a:noFill/>
          </a:ln>
        </p:spPr>
      </p:pic>
      <p:pic>
        <p:nvPicPr>
          <p:cNvPr id="297" name="Google Shape;297;p59"/>
          <p:cNvPicPr preferRelativeResize="0"/>
          <p:nvPr/>
        </p:nvPicPr>
        <p:blipFill>
          <a:blip r:embed="rId4">
            <a:alphaModFix/>
          </a:blip>
          <a:stretch>
            <a:fillRect/>
          </a:stretch>
        </p:blipFill>
        <p:spPr>
          <a:xfrm>
            <a:off x="-50950" y="0"/>
            <a:ext cx="4087501" cy="2724342"/>
          </a:xfrm>
          <a:prstGeom prst="rect">
            <a:avLst/>
          </a:prstGeom>
          <a:noFill/>
          <a:ln>
            <a:noFill/>
          </a:ln>
        </p:spPr>
      </p:pic>
      <p:pic>
        <p:nvPicPr>
          <p:cNvPr id="298" name="Google Shape;298;p59"/>
          <p:cNvPicPr preferRelativeResize="0"/>
          <p:nvPr/>
        </p:nvPicPr>
        <p:blipFill>
          <a:blip r:embed="rId5">
            <a:alphaModFix/>
          </a:blip>
          <a:stretch>
            <a:fillRect/>
          </a:stretch>
        </p:blipFill>
        <p:spPr>
          <a:xfrm>
            <a:off x="7516550" y="3139557"/>
            <a:ext cx="1402650" cy="140266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03" name="Shape 303"/>
        <p:cNvGrpSpPr/>
        <p:nvPr/>
      </p:nvGrpSpPr>
      <p:grpSpPr>
        <a:xfrm>
          <a:off x="0" y="0"/>
          <a:ext cx="0" cy="0"/>
          <a:chOff x="0" y="0"/>
          <a:chExt cx="0" cy="0"/>
        </a:xfrm>
      </p:grpSpPr>
      <p:pic>
        <p:nvPicPr>
          <p:cNvPr descr="A circuit board&#10;&#10;Description automatically generated" id="304" name="Google Shape;304;p60"/>
          <p:cNvPicPr preferRelativeResize="0"/>
          <p:nvPr/>
        </p:nvPicPr>
        <p:blipFill rotWithShape="1">
          <a:blip r:embed="rId3">
            <a:alphaModFix/>
          </a:blip>
          <a:srcRect b="0" l="9877" r="0" t="0"/>
          <a:stretch/>
        </p:blipFill>
        <p:spPr>
          <a:xfrm>
            <a:off x="0" y="0"/>
            <a:ext cx="3181399" cy="4706626"/>
          </a:xfrm>
          <a:prstGeom prst="rect">
            <a:avLst/>
          </a:prstGeom>
          <a:noFill/>
          <a:ln>
            <a:noFill/>
          </a:ln>
        </p:spPr>
      </p:pic>
      <p:sp>
        <p:nvSpPr>
          <p:cNvPr id="305" name="Google Shape;305;p60"/>
          <p:cNvSpPr txBox="1"/>
          <p:nvPr>
            <p:ph type="title"/>
          </p:nvPr>
        </p:nvSpPr>
        <p:spPr>
          <a:xfrm>
            <a:off x="3648025" y="1431050"/>
            <a:ext cx="5419800" cy="9606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GB" sz="3300">
                <a:solidFill>
                  <a:srgbClr val="DB0080"/>
                </a:solidFill>
                <a:latin typeface="Montserrat"/>
                <a:ea typeface="Montserrat"/>
                <a:cs typeface="Montserrat"/>
                <a:sym typeface="Montserrat"/>
              </a:rPr>
              <a:t>Have you ever thought about what’s inside electricals?</a:t>
            </a:r>
            <a:endParaRPr b="1" sz="3300">
              <a:solidFill>
                <a:srgbClr val="DB0080"/>
              </a:solidFill>
              <a:latin typeface="Montserrat"/>
              <a:ea typeface="Montserrat"/>
              <a:cs typeface="Montserrat"/>
              <a:sym typeface="Montserrat"/>
            </a:endParaRPr>
          </a:p>
        </p:txBody>
      </p:sp>
      <p:cxnSp>
        <p:nvCxnSpPr>
          <p:cNvPr id="306" name="Google Shape;306;p60"/>
          <p:cNvCxnSpPr/>
          <p:nvPr/>
        </p:nvCxnSpPr>
        <p:spPr>
          <a:xfrm flipH="1" rot="10800000">
            <a:off x="7366725" y="723525"/>
            <a:ext cx="374400" cy="742200"/>
          </a:xfrm>
          <a:prstGeom prst="straightConnector1">
            <a:avLst/>
          </a:prstGeom>
          <a:noFill/>
          <a:ln cap="flat" cmpd="sng" w="28575">
            <a:solidFill>
              <a:schemeClr val="dk2"/>
            </a:solidFill>
            <a:prstDash val="solid"/>
            <a:round/>
            <a:headEnd len="med" w="med" type="none"/>
            <a:tailEnd len="med" w="med" type="triangle"/>
          </a:ln>
        </p:spPr>
      </p:cxnSp>
      <p:cxnSp>
        <p:nvCxnSpPr>
          <p:cNvPr id="307" name="Google Shape;307;p60"/>
          <p:cNvCxnSpPr/>
          <p:nvPr/>
        </p:nvCxnSpPr>
        <p:spPr>
          <a:xfrm flipH="1">
            <a:off x="4875525" y="3114525"/>
            <a:ext cx="461700" cy="847200"/>
          </a:xfrm>
          <a:prstGeom prst="straightConnector1">
            <a:avLst/>
          </a:prstGeom>
          <a:noFill/>
          <a:ln cap="flat" cmpd="sng" w="28575">
            <a:solidFill>
              <a:schemeClr val="dk2"/>
            </a:solidFill>
            <a:prstDash val="solid"/>
            <a:round/>
            <a:headEnd len="med" w="med" type="none"/>
            <a:tailEnd len="med" w="med" type="triangle"/>
          </a:ln>
        </p:spPr>
      </p:cxnSp>
      <p:cxnSp>
        <p:nvCxnSpPr>
          <p:cNvPr id="308" name="Google Shape;308;p60"/>
          <p:cNvCxnSpPr/>
          <p:nvPr/>
        </p:nvCxnSpPr>
        <p:spPr>
          <a:xfrm rot="10800000">
            <a:off x="4674100" y="778525"/>
            <a:ext cx="526200" cy="733200"/>
          </a:xfrm>
          <a:prstGeom prst="straightConnector1">
            <a:avLst/>
          </a:prstGeom>
          <a:noFill/>
          <a:ln cap="flat" cmpd="sng" w="28575">
            <a:solidFill>
              <a:schemeClr val="dk2"/>
            </a:solidFill>
            <a:prstDash val="solid"/>
            <a:round/>
            <a:headEnd len="med" w="med" type="none"/>
            <a:tailEnd len="med" w="med" type="triangle"/>
          </a:ln>
        </p:spPr>
      </p:cxnSp>
      <p:sp>
        <p:nvSpPr>
          <p:cNvPr id="309" name="Google Shape;309;p60"/>
          <p:cNvSpPr txBox="1"/>
          <p:nvPr/>
        </p:nvSpPr>
        <p:spPr>
          <a:xfrm>
            <a:off x="4116750" y="285925"/>
            <a:ext cx="9105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Gold</a:t>
            </a:r>
            <a:endParaRPr b="1" sz="2000">
              <a:solidFill>
                <a:srgbClr val="DB0080"/>
              </a:solidFill>
              <a:latin typeface="Montserrat"/>
              <a:ea typeface="Montserrat"/>
              <a:cs typeface="Montserrat"/>
              <a:sym typeface="Montserrat"/>
            </a:endParaRPr>
          </a:p>
        </p:txBody>
      </p:sp>
      <p:sp>
        <p:nvSpPr>
          <p:cNvPr id="310" name="Google Shape;310;p60"/>
          <p:cNvSpPr txBox="1"/>
          <p:nvPr/>
        </p:nvSpPr>
        <p:spPr>
          <a:xfrm>
            <a:off x="7225750" y="205250"/>
            <a:ext cx="1202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Copper</a:t>
            </a:r>
            <a:endParaRPr b="1" sz="2000">
              <a:solidFill>
                <a:srgbClr val="DB0080"/>
              </a:solidFill>
              <a:latin typeface="Montserrat"/>
              <a:ea typeface="Montserrat"/>
              <a:cs typeface="Montserrat"/>
              <a:sym typeface="Montserrat"/>
            </a:endParaRPr>
          </a:p>
        </p:txBody>
      </p:sp>
      <p:sp>
        <p:nvSpPr>
          <p:cNvPr id="311" name="Google Shape;311;p60"/>
          <p:cNvSpPr txBox="1"/>
          <p:nvPr/>
        </p:nvSpPr>
        <p:spPr>
          <a:xfrm>
            <a:off x="3970800" y="4093075"/>
            <a:ext cx="16680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Aluminium</a:t>
            </a:r>
            <a:endParaRPr b="1" sz="2000">
              <a:solidFill>
                <a:srgbClr val="DB0080"/>
              </a:solidFill>
              <a:latin typeface="Montserrat"/>
              <a:ea typeface="Montserrat"/>
              <a:cs typeface="Montserrat"/>
              <a:sym typeface="Montserrat"/>
            </a:endParaRPr>
          </a:p>
        </p:txBody>
      </p:sp>
      <p:sp>
        <p:nvSpPr>
          <p:cNvPr id="312" name="Google Shape;312;p60"/>
          <p:cNvSpPr txBox="1"/>
          <p:nvPr/>
        </p:nvSpPr>
        <p:spPr>
          <a:xfrm>
            <a:off x="6853800" y="4093075"/>
            <a:ext cx="10407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Silver</a:t>
            </a:r>
            <a:endParaRPr b="1" sz="2000">
              <a:solidFill>
                <a:srgbClr val="DB0080"/>
              </a:solidFill>
              <a:latin typeface="Montserrat"/>
              <a:ea typeface="Montserrat"/>
              <a:cs typeface="Montserrat"/>
              <a:sym typeface="Montserrat"/>
            </a:endParaRPr>
          </a:p>
        </p:txBody>
      </p:sp>
      <p:cxnSp>
        <p:nvCxnSpPr>
          <p:cNvPr id="313" name="Google Shape;313;p60"/>
          <p:cNvCxnSpPr>
            <a:endCxn id="312" idx="0"/>
          </p:cNvCxnSpPr>
          <p:nvPr/>
        </p:nvCxnSpPr>
        <p:spPr>
          <a:xfrm>
            <a:off x="6853650" y="3199975"/>
            <a:ext cx="520500" cy="893100"/>
          </a:xfrm>
          <a:prstGeom prst="straightConnector1">
            <a:avLst/>
          </a:prstGeom>
          <a:noFill/>
          <a:ln cap="flat" cmpd="sng" w="28575">
            <a:solidFill>
              <a:schemeClr val="dk2"/>
            </a:solidFill>
            <a:prstDash val="solid"/>
            <a:round/>
            <a:headEnd len="med" w="med" type="none"/>
            <a:tailEnd len="med" w="med" type="triangle"/>
          </a:ln>
        </p:spPr>
      </p:cxn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18" name="Shape 318"/>
        <p:cNvGrpSpPr/>
        <p:nvPr/>
      </p:nvGrpSpPr>
      <p:grpSpPr>
        <a:xfrm>
          <a:off x="0" y="0"/>
          <a:ext cx="0" cy="0"/>
          <a:chOff x="0" y="0"/>
          <a:chExt cx="0" cy="0"/>
        </a:xfrm>
      </p:grpSpPr>
      <p:sp>
        <p:nvSpPr>
          <p:cNvPr id="319" name="Google Shape;319;p61"/>
          <p:cNvSpPr txBox="1"/>
          <p:nvPr>
            <p:ph type="title"/>
          </p:nvPr>
        </p:nvSpPr>
        <p:spPr>
          <a:xfrm>
            <a:off x="3970800" y="1431050"/>
            <a:ext cx="5097000" cy="9606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GB" sz="3300">
                <a:solidFill>
                  <a:srgbClr val="DB0080"/>
                </a:solidFill>
                <a:latin typeface="Montserrat"/>
                <a:ea typeface="Montserrat"/>
                <a:cs typeface="Montserrat"/>
                <a:sym typeface="Montserrat"/>
              </a:rPr>
              <a:t>Have you ever thought about what’s inside batteries?</a:t>
            </a:r>
            <a:endParaRPr b="1" sz="3300">
              <a:solidFill>
                <a:srgbClr val="DB0080"/>
              </a:solidFill>
              <a:latin typeface="Montserrat"/>
              <a:ea typeface="Montserrat"/>
              <a:cs typeface="Montserrat"/>
              <a:sym typeface="Montserrat"/>
            </a:endParaRPr>
          </a:p>
        </p:txBody>
      </p:sp>
      <p:cxnSp>
        <p:nvCxnSpPr>
          <p:cNvPr id="320" name="Google Shape;320;p61"/>
          <p:cNvCxnSpPr/>
          <p:nvPr/>
        </p:nvCxnSpPr>
        <p:spPr>
          <a:xfrm flipH="1" rot="10800000">
            <a:off x="7366725" y="723525"/>
            <a:ext cx="374400" cy="742200"/>
          </a:xfrm>
          <a:prstGeom prst="straightConnector1">
            <a:avLst/>
          </a:prstGeom>
          <a:noFill/>
          <a:ln cap="flat" cmpd="sng" w="28575">
            <a:solidFill>
              <a:schemeClr val="dk2"/>
            </a:solidFill>
            <a:prstDash val="solid"/>
            <a:round/>
            <a:headEnd len="med" w="med" type="none"/>
            <a:tailEnd len="med" w="med" type="triangle"/>
          </a:ln>
        </p:spPr>
      </p:cxnSp>
      <p:cxnSp>
        <p:nvCxnSpPr>
          <p:cNvPr id="321" name="Google Shape;321;p61"/>
          <p:cNvCxnSpPr/>
          <p:nvPr/>
        </p:nvCxnSpPr>
        <p:spPr>
          <a:xfrm flipH="1">
            <a:off x="4875525" y="3114525"/>
            <a:ext cx="461700" cy="847200"/>
          </a:xfrm>
          <a:prstGeom prst="straightConnector1">
            <a:avLst/>
          </a:prstGeom>
          <a:noFill/>
          <a:ln cap="flat" cmpd="sng" w="28575">
            <a:solidFill>
              <a:schemeClr val="dk2"/>
            </a:solidFill>
            <a:prstDash val="solid"/>
            <a:round/>
            <a:headEnd len="med" w="med" type="none"/>
            <a:tailEnd len="med" w="med" type="triangle"/>
          </a:ln>
        </p:spPr>
      </p:cxnSp>
      <p:cxnSp>
        <p:nvCxnSpPr>
          <p:cNvPr id="322" name="Google Shape;322;p61"/>
          <p:cNvCxnSpPr/>
          <p:nvPr/>
        </p:nvCxnSpPr>
        <p:spPr>
          <a:xfrm rot="10800000">
            <a:off x="4674100" y="778525"/>
            <a:ext cx="526200" cy="733200"/>
          </a:xfrm>
          <a:prstGeom prst="straightConnector1">
            <a:avLst/>
          </a:prstGeom>
          <a:noFill/>
          <a:ln cap="flat" cmpd="sng" w="28575">
            <a:solidFill>
              <a:schemeClr val="dk2"/>
            </a:solidFill>
            <a:prstDash val="solid"/>
            <a:round/>
            <a:headEnd len="med" w="med" type="none"/>
            <a:tailEnd len="med" w="med" type="triangle"/>
          </a:ln>
        </p:spPr>
      </p:cxnSp>
      <p:sp>
        <p:nvSpPr>
          <p:cNvPr id="323" name="Google Shape;323;p61"/>
          <p:cNvSpPr txBox="1"/>
          <p:nvPr/>
        </p:nvSpPr>
        <p:spPr>
          <a:xfrm>
            <a:off x="4116750" y="285925"/>
            <a:ext cx="1202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Nickel</a:t>
            </a:r>
            <a:endParaRPr b="1" sz="2000">
              <a:solidFill>
                <a:srgbClr val="DB0080"/>
              </a:solidFill>
              <a:latin typeface="Montserrat"/>
              <a:ea typeface="Montserrat"/>
              <a:cs typeface="Montserrat"/>
              <a:sym typeface="Montserrat"/>
            </a:endParaRPr>
          </a:p>
        </p:txBody>
      </p:sp>
      <p:sp>
        <p:nvSpPr>
          <p:cNvPr id="324" name="Google Shape;324;p61"/>
          <p:cNvSpPr txBox="1"/>
          <p:nvPr/>
        </p:nvSpPr>
        <p:spPr>
          <a:xfrm>
            <a:off x="7225750" y="205250"/>
            <a:ext cx="1202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   Zinc</a:t>
            </a:r>
            <a:endParaRPr b="1" sz="2000">
              <a:solidFill>
                <a:srgbClr val="DB0080"/>
              </a:solidFill>
              <a:latin typeface="Montserrat"/>
              <a:ea typeface="Montserrat"/>
              <a:cs typeface="Montserrat"/>
              <a:sym typeface="Montserrat"/>
            </a:endParaRPr>
          </a:p>
        </p:txBody>
      </p:sp>
      <p:sp>
        <p:nvSpPr>
          <p:cNvPr id="325" name="Google Shape;325;p61"/>
          <p:cNvSpPr txBox="1"/>
          <p:nvPr/>
        </p:nvSpPr>
        <p:spPr>
          <a:xfrm>
            <a:off x="3970800" y="4093075"/>
            <a:ext cx="16680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Lithium</a:t>
            </a:r>
            <a:endParaRPr b="1" sz="2000">
              <a:solidFill>
                <a:srgbClr val="DB0080"/>
              </a:solidFill>
              <a:latin typeface="Montserrat"/>
              <a:ea typeface="Montserrat"/>
              <a:cs typeface="Montserrat"/>
              <a:sym typeface="Montserrat"/>
            </a:endParaRPr>
          </a:p>
        </p:txBody>
      </p:sp>
      <p:sp>
        <p:nvSpPr>
          <p:cNvPr id="326" name="Google Shape;326;p61"/>
          <p:cNvSpPr txBox="1"/>
          <p:nvPr/>
        </p:nvSpPr>
        <p:spPr>
          <a:xfrm>
            <a:off x="6930000" y="4093075"/>
            <a:ext cx="16680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Cadmium </a:t>
            </a:r>
            <a:endParaRPr b="1" sz="2000">
              <a:solidFill>
                <a:srgbClr val="DB0080"/>
              </a:solidFill>
              <a:latin typeface="Montserrat"/>
              <a:ea typeface="Montserrat"/>
              <a:cs typeface="Montserrat"/>
              <a:sym typeface="Montserrat"/>
            </a:endParaRPr>
          </a:p>
        </p:txBody>
      </p:sp>
      <p:cxnSp>
        <p:nvCxnSpPr>
          <p:cNvPr id="327" name="Google Shape;327;p61"/>
          <p:cNvCxnSpPr>
            <a:endCxn id="326" idx="0"/>
          </p:cNvCxnSpPr>
          <p:nvPr/>
        </p:nvCxnSpPr>
        <p:spPr>
          <a:xfrm>
            <a:off x="7243500" y="3199975"/>
            <a:ext cx="520500" cy="893100"/>
          </a:xfrm>
          <a:prstGeom prst="straightConnector1">
            <a:avLst/>
          </a:prstGeom>
          <a:noFill/>
          <a:ln cap="flat" cmpd="sng" w="28575">
            <a:solidFill>
              <a:schemeClr val="dk2"/>
            </a:solidFill>
            <a:prstDash val="solid"/>
            <a:round/>
            <a:headEnd len="med" w="med" type="none"/>
            <a:tailEnd len="med" w="med" type="triangle"/>
          </a:ln>
        </p:spPr>
      </p:cxnSp>
      <p:pic>
        <p:nvPicPr>
          <p:cNvPr id="328" name="Google Shape;328;p61"/>
          <p:cNvPicPr preferRelativeResize="0"/>
          <p:nvPr/>
        </p:nvPicPr>
        <p:blipFill rotWithShape="1">
          <a:blip r:embed="rId3">
            <a:alphaModFix/>
          </a:blip>
          <a:srcRect b="0" l="11310" r="6607" t="0"/>
          <a:stretch/>
        </p:blipFill>
        <p:spPr>
          <a:xfrm rot="-5400000">
            <a:off x="-439212" y="439212"/>
            <a:ext cx="4672650" cy="379422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0080"/>
        </a:solidFill>
      </p:bgPr>
    </p:bg>
    <p:spTree>
      <p:nvGrpSpPr>
        <p:cNvPr id="332" name="Shape 332"/>
        <p:cNvGrpSpPr/>
        <p:nvPr/>
      </p:nvGrpSpPr>
      <p:grpSpPr>
        <a:xfrm>
          <a:off x="0" y="0"/>
          <a:ext cx="0" cy="0"/>
          <a:chOff x="0" y="0"/>
          <a:chExt cx="0" cy="0"/>
        </a:xfrm>
      </p:grpSpPr>
      <p:sp>
        <p:nvSpPr>
          <p:cNvPr id="333" name="Google Shape;333;p62"/>
          <p:cNvSpPr txBox="1"/>
          <p:nvPr>
            <p:ph type="title"/>
          </p:nvPr>
        </p:nvSpPr>
        <p:spPr>
          <a:xfrm>
            <a:off x="9850" y="2146950"/>
            <a:ext cx="9144000" cy="6453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b="1" lang="en-GB">
                <a:latin typeface="Montserrat"/>
                <a:ea typeface="Montserrat"/>
                <a:cs typeface="Montserrat"/>
                <a:sym typeface="Montserrat"/>
              </a:rPr>
              <a:t>What is the issue?</a:t>
            </a:r>
            <a:endParaRPr b="1">
              <a:latin typeface="Montserrat"/>
              <a:ea typeface="Montserrat"/>
              <a:cs typeface="Montserrat"/>
              <a:sym typeface="Montserrat"/>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